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7" r:id="rId2"/>
    <p:sldId id="324" r:id="rId3"/>
    <p:sldId id="344" r:id="rId4"/>
    <p:sldId id="345" r:id="rId5"/>
    <p:sldId id="347" r:id="rId6"/>
    <p:sldId id="317" r:id="rId7"/>
    <p:sldId id="338" r:id="rId8"/>
    <p:sldId id="339" r:id="rId9"/>
    <p:sldId id="325" r:id="rId10"/>
    <p:sldId id="326" r:id="rId11"/>
    <p:sldId id="327" r:id="rId12"/>
    <p:sldId id="329" r:id="rId13"/>
    <p:sldId id="340" r:id="rId14"/>
    <p:sldId id="341" r:id="rId15"/>
    <p:sldId id="330" r:id="rId16"/>
    <p:sldId id="331" r:id="rId17"/>
    <p:sldId id="332" r:id="rId18"/>
    <p:sldId id="333" r:id="rId19"/>
    <p:sldId id="337" r:id="rId20"/>
    <p:sldId id="346" r:id="rId21"/>
    <p:sldId id="334" r:id="rId22"/>
    <p:sldId id="335" r:id="rId23"/>
    <p:sldId id="336" r:id="rId24"/>
    <p:sldId id="342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1CF6B-DAD8-467F-83B4-AC7B33C190C2}" v="90" dt="2024-07-01T10:44:30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24" autoAdjust="0"/>
    <p:restoredTop sz="94660"/>
  </p:normalViewPr>
  <p:slideViewPr>
    <p:cSldViewPr snapToGrid="0">
      <p:cViewPr varScale="1">
        <p:scale>
          <a:sx n="90" d="100"/>
          <a:sy n="90" d="100"/>
        </p:scale>
        <p:origin x="76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YAM PIROZZI" userId="c41ed8b5-6133-47d2-b13e-8494607cdf67" providerId="ADAL" clId="{9311CF6B-DAD8-467F-83B4-AC7B33C190C2}"/>
    <pc:docChg chg="undo custSel addSld delSld modSld">
      <pc:chgData name="MIRYAM PIROZZI" userId="c41ed8b5-6133-47d2-b13e-8494607cdf67" providerId="ADAL" clId="{9311CF6B-DAD8-467F-83B4-AC7B33C190C2}" dt="2024-07-01T12:46:34.161" v="819" actId="47"/>
      <pc:docMkLst>
        <pc:docMk/>
      </pc:docMkLst>
      <pc:sldChg chg="modSp mod">
        <pc:chgData name="MIRYAM PIROZZI" userId="c41ed8b5-6133-47d2-b13e-8494607cdf67" providerId="ADAL" clId="{9311CF6B-DAD8-467F-83B4-AC7B33C190C2}" dt="2024-07-01T09:44:53.074" v="517" actId="20577"/>
        <pc:sldMkLst>
          <pc:docMk/>
          <pc:sldMk cId="0" sldId="257"/>
        </pc:sldMkLst>
        <pc:spChg chg="mod">
          <ac:chgData name="MIRYAM PIROZZI" userId="c41ed8b5-6133-47d2-b13e-8494607cdf67" providerId="ADAL" clId="{9311CF6B-DAD8-467F-83B4-AC7B33C190C2}" dt="2024-07-01T09:44:53.074" v="51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 mod">
        <pc:chgData name="MIRYAM PIROZZI" userId="c41ed8b5-6133-47d2-b13e-8494607cdf67" providerId="ADAL" clId="{9311CF6B-DAD8-467F-83B4-AC7B33C190C2}" dt="2024-06-28T09:33:54.937" v="9" actId="1076"/>
        <pc:sldMkLst>
          <pc:docMk/>
          <pc:sldMk cId="4034239175" sldId="275"/>
        </pc:sldMkLst>
        <pc:picChg chg="add del mod">
          <ac:chgData name="MIRYAM PIROZZI" userId="c41ed8b5-6133-47d2-b13e-8494607cdf67" providerId="ADAL" clId="{9311CF6B-DAD8-467F-83B4-AC7B33C190C2}" dt="2024-06-28T09:33:17.785" v="4" actId="478"/>
          <ac:picMkLst>
            <pc:docMk/>
            <pc:sldMk cId="4034239175" sldId="275"/>
            <ac:picMk id="4" creationId="{AFC0D2E3-0A86-C2E7-ADE4-8018EA0C0E8E}"/>
          </ac:picMkLst>
        </pc:picChg>
        <pc:picChg chg="del">
          <ac:chgData name="MIRYAM PIROZZI" userId="c41ed8b5-6133-47d2-b13e-8494607cdf67" providerId="ADAL" clId="{9311CF6B-DAD8-467F-83B4-AC7B33C190C2}" dt="2024-06-28T09:33:02.265" v="0" actId="478"/>
          <ac:picMkLst>
            <pc:docMk/>
            <pc:sldMk cId="4034239175" sldId="275"/>
            <ac:picMk id="5" creationId="{5838F87A-5CD9-3D45-F203-3B300D6106CD}"/>
          </ac:picMkLst>
        </pc:picChg>
        <pc:picChg chg="add mod">
          <ac:chgData name="MIRYAM PIROZZI" userId="c41ed8b5-6133-47d2-b13e-8494607cdf67" providerId="ADAL" clId="{9311CF6B-DAD8-467F-83B4-AC7B33C190C2}" dt="2024-06-28T09:33:54.937" v="9" actId="1076"/>
          <ac:picMkLst>
            <pc:docMk/>
            <pc:sldMk cId="4034239175" sldId="275"/>
            <ac:picMk id="7" creationId="{AAA5B14D-4AD7-5CEB-6EB5-F71EF7F7C5AC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5:33.836" v="760" actId="20577"/>
        <pc:sldMkLst>
          <pc:docMk/>
          <pc:sldMk cId="103381330" sldId="279"/>
        </pc:sldMkLst>
        <pc:spChg chg="mod">
          <ac:chgData name="MIRYAM PIROZZI" userId="c41ed8b5-6133-47d2-b13e-8494607cdf67" providerId="ADAL" clId="{9311CF6B-DAD8-467F-83B4-AC7B33C190C2}" dt="2024-06-28T13:44:22.496" v="213" actId="14100"/>
          <ac:spMkLst>
            <pc:docMk/>
            <pc:sldMk cId="103381330" sldId="279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09:38:39.446" v="24" actId="20577"/>
          <ac:spMkLst>
            <pc:docMk/>
            <pc:sldMk cId="103381330" sldId="279"/>
            <ac:spMk id="92" creationId="{00000000-0000-0000-0000-000000000000}"/>
          </ac:spMkLst>
        </pc:spChg>
        <pc:graphicFrameChg chg="add del">
          <ac:chgData name="MIRYAM PIROZZI" userId="c41ed8b5-6133-47d2-b13e-8494607cdf67" providerId="ADAL" clId="{9311CF6B-DAD8-467F-83B4-AC7B33C190C2}" dt="2024-07-01T10:19:23.669" v="575" actId="3680"/>
          <ac:graphicFrameMkLst>
            <pc:docMk/>
            <pc:sldMk cId="103381330" sldId="279"/>
            <ac:graphicFrameMk id="3" creationId="{22B2FA56-6EE4-49C3-7E3A-A215B11D878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23:33.388" v="635" actId="12385"/>
          <ac:graphicFrameMkLst>
            <pc:docMk/>
            <pc:sldMk cId="103381330" sldId="279"/>
            <ac:graphicFrameMk id="4" creationId="{E84A69BF-C65C-263B-ABD7-EEF97B075F08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21:53.212" v="623" actId="1076"/>
          <ac:graphicFrameMkLst>
            <pc:docMk/>
            <pc:sldMk cId="103381330" sldId="279"/>
            <ac:graphicFrameMk id="5" creationId="{50CFD919-E9E0-B762-DB6D-DC13746A221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5:33.836" v="760" actId="20577"/>
          <ac:graphicFrameMkLst>
            <pc:docMk/>
            <pc:sldMk cId="103381330" sldId="279"/>
            <ac:graphicFrameMk id="6" creationId="{A1F59A1B-4EA7-F287-BDC3-444908A24B49}"/>
          </ac:graphicFrameMkLst>
        </pc:graphicFrameChg>
        <pc:picChg chg="add del mod">
          <ac:chgData name="MIRYAM PIROZZI" userId="c41ed8b5-6133-47d2-b13e-8494607cdf67" providerId="ADAL" clId="{9311CF6B-DAD8-467F-83B4-AC7B33C190C2}" dt="2024-06-28T11:09:11.677" v="192" actId="478"/>
          <ac:picMkLst>
            <pc:docMk/>
            <pc:sldMk cId="103381330" sldId="279"/>
            <ac:picMk id="4" creationId="{133EEC3F-E70A-FF07-00AF-9D01408F30B2}"/>
          </ac:picMkLst>
        </pc:picChg>
        <pc:picChg chg="del">
          <ac:chgData name="MIRYAM PIROZZI" userId="c41ed8b5-6133-47d2-b13e-8494607cdf67" providerId="ADAL" clId="{9311CF6B-DAD8-467F-83B4-AC7B33C190C2}" dt="2024-06-28T09:39:19.265" v="41" actId="478"/>
          <ac:picMkLst>
            <pc:docMk/>
            <pc:sldMk cId="103381330" sldId="279"/>
            <ac:picMk id="5" creationId="{BB75D0C1-C32E-C24B-0D1E-172578FF2146}"/>
          </ac:picMkLst>
        </pc:picChg>
        <pc:picChg chg="del">
          <ac:chgData name="MIRYAM PIROZZI" userId="c41ed8b5-6133-47d2-b13e-8494607cdf67" providerId="ADAL" clId="{9311CF6B-DAD8-467F-83B4-AC7B33C190C2}" dt="2024-06-28T09:39:18.570" v="40" actId="478"/>
          <ac:picMkLst>
            <pc:docMk/>
            <pc:sldMk cId="103381330" sldId="279"/>
            <ac:picMk id="7" creationId="{72C8308C-DAFC-A7D9-EEE5-CC2E1F5E7B2D}"/>
          </ac:picMkLst>
        </pc:picChg>
        <pc:picChg chg="add del mod">
          <ac:chgData name="MIRYAM PIROZZI" userId="c41ed8b5-6133-47d2-b13e-8494607cdf67" providerId="ADAL" clId="{9311CF6B-DAD8-467F-83B4-AC7B33C190C2}" dt="2024-06-28T11:00:54.786" v="139" actId="478"/>
          <ac:picMkLst>
            <pc:docMk/>
            <pc:sldMk cId="103381330" sldId="279"/>
            <ac:picMk id="8" creationId="{92EDB537-371C-0BBB-FA6E-AE32483CB64E}"/>
          </ac:picMkLst>
        </pc:picChg>
        <pc:picChg chg="add mod">
          <ac:chgData name="MIRYAM PIROZZI" userId="c41ed8b5-6133-47d2-b13e-8494607cdf67" providerId="ADAL" clId="{9311CF6B-DAD8-467F-83B4-AC7B33C190C2}" dt="2024-06-28T11:09:19.282" v="194" actId="1076"/>
          <ac:picMkLst>
            <pc:docMk/>
            <pc:sldMk cId="103381330" sldId="279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4:58:12.621" v="270" actId="478"/>
          <ac:picMkLst>
            <pc:docMk/>
            <pc:sldMk cId="103381330" sldId="279"/>
            <ac:picMk id="11" creationId="{EDC07C01-EA0D-BE6C-938E-7494779C7B85}"/>
          </ac:picMkLst>
        </pc:picChg>
        <pc:picChg chg="add mod">
          <ac:chgData name="MIRYAM PIROZZI" userId="c41ed8b5-6133-47d2-b13e-8494607cdf67" providerId="ADAL" clId="{9311CF6B-DAD8-467F-83B4-AC7B33C190C2}" dt="2024-06-28T14:58:26.858" v="276" actId="1076"/>
          <ac:picMkLst>
            <pc:docMk/>
            <pc:sldMk cId="103381330" sldId="279"/>
            <ac:picMk id="13" creationId="{FB6CAF54-E1F6-77E6-DA44-99382662E7C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3:34.146" v="727" actId="20577"/>
        <pc:sldMkLst>
          <pc:docMk/>
          <pc:sldMk cId="1660005248" sldId="281"/>
        </pc:sldMkLst>
        <pc:spChg chg="mod">
          <ac:chgData name="MIRYAM PIROZZI" userId="c41ed8b5-6133-47d2-b13e-8494607cdf67" providerId="ADAL" clId="{9311CF6B-DAD8-467F-83B4-AC7B33C190C2}" dt="2024-06-28T14:59:10.612" v="281" actId="20577"/>
          <ac:spMkLst>
            <pc:docMk/>
            <pc:sldMk cId="1660005248" sldId="281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44:47.616" v="216" actId="20577"/>
          <ac:spMkLst>
            <pc:docMk/>
            <pc:sldMk cId="1660005248" sldId="281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4:21.966" v="644" actId="20577"/>
          <ac:graphicFrameMkLst>
            <pc:docMk/>
            <pc:sldMk cId="1660005248" sldId="281"/>
            <ac:graphicFrameMk id="3" creationId="{C6583433-2C1A-B870-461E-08B08D565CF4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3:34.146" v="727" actId="20577"/>
          <ac:graphicFrameMkLst>
            <pc:docMk/>
            <pc:sldMk cId="1660005248" sldId="281"/>
            <ac:graphicFrameMk id="4" creationId="{BCEF288D-D33D-CE2D-A35C-9FBC32A7D808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3:27.326" v="290" actId="478"/>
          <ac:picMkLst>
            <pc:docMk/>
            <pc:sldMk cId="1660005248" sldId="281"/>
            <ac:picMk id="3" creationId="{2F670B1E-48B3-CB4F-EA7F-8D423118644E}"/>
          </ac:picMkLst>
        </pc:picChg>
        <pc:picChg chg="del">
          <ac:chgData name="MIRYAM PIROZZI" userId="c41ed8b5-6133-47d2-b13e-8494607cdf67" providerId="ADAL" clId="{9311CF6B-DAD8-467F-83B4-AC7B33C190C2}" dt="2024-06-28T13:46:25.825" v="223" actId="478"/>
          <ac:picMkLst>
            <pc:docMk/>
            <pc:sldMk cId="1660005248" sldId="281"/>
            <ac:picMk id="4" creationId="{B29C6258-7697-4B4F-5D04-F3B3EBA5EE16}"/>
          </ac:picMkLst>
        </pc:picChg>
        <pc:picChg chg="add del mod">
          <ac:chgData name="MIRYAM PIROZZI" userId="c41ed8b5-6133-47d2-b13e-8494607cdf67" providerId="ADAL" clId="{9311CF6B-DAD8-467F-83B4-AC7B33C190C2}" dt="2024-06-28T15:04:06.274" v="297" actId="478"/>
          <ac:picMkLst>
            <pc:docMk/>
            <pc:sldMk cId="1660005248" sldId="281"/>
            <ac:picMk id="6" creationId="{A5AED644-0C4D-8193-A107-CCE2CCF8088E}"/>
          </ac:picMkLst>
        </pc:picChg>
        <pc:picChg chg="del">
          <ac:chgData name="MIRYAM PIROZZI" userId="c41ed8b5-6133-47d2-b13e-8494607cdf67" providerId="ADAL" clId="{9311CF6B-DAD8-467F-83B4-AC7B33C190C2}" dt="2024-06-28T13:46:18.307" v="221" actId="478"/>
          <ac:picMkLst>
            <pc:docMk/>
            <pc:sldMk cId="1660005248" sldId="281"/>
            <ac:picMk id="7" creationId="{2EF5EA0C-16B8-2474-1362-9249CC47AB4E}"/>
          </ac:picMkLst>
        </pc:picChg>
        <pc:picChg chg="add mod">
          <ac:chgData name="MIRYAM PIROZZI" userId="c41ed8b5-6133-47d2-b13e-8494607cdf67" providerId="ADAL" clId="{9311CF6B-DAD8-467F-83B4-AC7B33C190C2}" dt="2024-06-28T15:03:48.517" v="296" actId="1076"/>
          <ac:picMkLst>
            <pc:docMk/>
            <pc:sldMk cId="1660005248" sldId="281"/>
            <ac:picMk id="9" creationId="{E567A7EE-0942-7ADD-9B64-5D032C953411}"/>
          </ac:picMkLst>
        </pc:picChg>
        <pc:picChg chg="add del mod">
          <ac:chgData name="MIRYAM PIROZZI" userId="c41ed8b5-6133-47d2-b13e-8494607cdf67" providerId="ADAL" clId="{9311CF6B-DAD8-467F-83B4-AC7B33C190C2}" dt="2024-06-28T15:09:45.722" v="319" actId="478"/>
          <ac:picMkLst>
            <pc:docMk/>
            <pc:sldMk cId="1660005248" sldId="281"/>
            <ac:picMk id="11" creationId="{29A5F793-CDD8-47C9-47BC-D711A76899BF}"/>
          </ac:picMkLst>
        </pc:picChg>
        <pc:picChg chg="add del mod">
          <ac:chgData name="MIRYAM PIROZZI" userId="c41ed8b5-6133-47d2-b13e-8494607cdf67" providerId="ADAL" clId="{9311CF6B-DAD8-467F-83B4-AC7B33C190C2}" dt="2024-06-28T15:55:34.450" v="343" actId="478"/>
          <ac:picMkLst>
            <pc:docMk/>
            <pc:sldMk cId="1660005248" sldId="281"/>
            <ac:picMk id="13" creationId="{F4E49677-E1EA-5B08-B737-F164CE4AD2B7}"/>
          </ac:picMkLst>
        </pc:picChg>
        <pc:picChg chg="add mod">
          <ac:chgData name="MIRYAM PIROZZI" userId="c41ed8b5-6133-47d2-b13e-8494607cdf67" providerId="ADAL" clId="{9311CF6B-DAD8-467F-83B4-AC7B33C190C2}" dt="2024-06-28T15:55:34.797" v="344"/>
          <ac:picMkLst>
            <pc:docMk/>
            <pc:sldMk cId="1660005248" sldId="281"/>
            <ac:picMk id="14" creationId="{D2CE4AAF-C8E5-F975-0808-880F124571BB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4:40.210" v="745" actId="20577"/>
        <pc:sldMkLst>
          <pc:docMk/>
          <pc:sldMk cId="2822578092" sldId="282"/>
        </pc:sldMkLst>
        <pc:spChg chg="mod">
          <ac:chgData name="MIRYAM PIROZZI" userId="c41ed8b5-6133-47d2-b13e-8494607cdf67" providerId="ADAL" clId="{9311CF6B-DAD8-467F-83B4-AC7B33C190C2}" dt="2024-06-28T14:59:45.462" v="289" actId="20577"/>
          <ac:spMkLst>
            <pc:docMk/>
            <pc:sldMk cId="2822578092" sldId="282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51:01.514" v="229" actId="20577"/>
          <ac:spMkLst>
            <pc:docMk/>
            <pc:sldMk cId="2822578092" sldId="282"/>
            <ac:spMk id="92" creationId="{00000000-0000-0000-0000-000000000000}"/>
          </ac:spMkLst>
        </pc:spChg>
        <pc:graphicFrameChg chg="add del mod modGraphic">
          <ac:chgData name="MIRYAM PIROZZI" userId="c41ed8b5-6133-47d2-b13e-8494607cdf67" providerId="ADAL" clId="{9311CF6B-DAD8-467F-83B4-AC7B33C190C2}" dt="2024-07-01T10:33:48.291" v="729" actId="478"/>
          <ac:graphicFrameMkLst>
            <pc:docMk/>
            <pc:sldMk cId="2822578092" sldId="282"/>
            <ac:graphicFrameMk id="3" creationId="{BE47C792-643A-0601-CE08-4070BD9D2C61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4:40.210" v="745" actId="20577"/>
          <ac:graphicFrameMkLst>
            <pc:docMk/>
            <pc:sldMk cId="2822578092" sldId="282"/>
            <ac:graphicFrameMk id="4" creationId="{1761FF2E-9FA2-DAA2-8830-54C8766BE7B0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3:48.693" v="730"/>
          <ac:graphicFrameMkLst>
            <pc:docMk/>
            <pc:sldMk cId="2822578092" sldId="282"/>
            <ac:graphicFrameMk id="5" creationId="{269275B3-16E4-1F20-6567-17FE8E1BD43F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7:38.896" v="308" actId="478"/>
          <ac:picMkLst>
            <pc:docMk/>
            <pc:sldMk cId="2822578092" sldId="282"/>
            <ac:picMk id="3" creationId="{4E815AA4-F6DA-759A-F883-B7E18A4207B5}"/>
          </ac:picMkLst>
        </pc:picChg>
        <pc:picChg chg="add del mod">
          <ac:chgData name="MIRYAM PIROZZI" userId="c41ed8b5-6133-47d2-b13e-8494607cdf67" providerId="ADAL" clId="{9311CF6B-DAD8-467F-83B4-AC7B33C190C2}" dt="2024-06-28T15:07:48.076" v="311" actId="478"/>
          <ac:picMkLst>
            <pc:docMk/>
            <pc:sldMk cId="2822578092" sldId="282"/>
            <ac:picMk id="5" creationId="{F17F9FC3-94E9-5057-090D-15FC691932FF}"/>
          </ac:picMkLst>
        </pc:picChg>
        <pc:picChg chg="del mod modCrop">
          <ac:chgData name="MIRYAM PIROZZI" userId="c41ed8b5-6133-47d2-b13e-8494607cdf67" providerId="ADAL" clId="{9311CF6B-DAD8-467F-83B4-AC7B33C190C2}" dt="2024-06-28T13:52:01.908" v="237" actId="478"/>
          <ac:picMkLst>
            <pc:docMk/>
            <pc:sldMk cId="2822578092" sldId="282"/>
            <ac:picMk id="6" creationId="{F5340CF6-04F7-0B4E-A4A1-81ADE2ACECCA}"/>
          </ac:picMkLst>
        </pc:picChg>
        <pc:picChg chg="add del mod">
          <ac:chgData name="MIRYAM PIROZZI" userId="c41ed8b5-6133-47d2-b13e-8494607cdf67" providerId="ADAL" clId="{9311CF6B-DAD8-467F-83B4-AC7B33C190C2}" dt="2024-06-28T15:07:39.553" v="309" actId="478"/>
          <ac:picMkLst>
            <pc:docMk/>
            <pc:sldMk cId="2822578092" sldId="282"/>
            <ac:picMk id="7" creationId="{DFE53DF3-B7C3-50BE-031F-04F86E69BCB7}"/>
          </ac:picMkLst>
        </pc:picChg>
        <pc:picChg chg="del mod modCrop">
          <ac:chgData name="MIRYAM PIROZZI" userId="c41ed8b5-6133-47d2-b13e-8494607cdf67" providerId="ADAL" clId="{9311CF6B-DAD8-467F-83B4-AC7B33C190C2}" dt="2024-06-28T13:52:02.666" v="238" actId="478"/>
          <ac:picMkLst>
            <pc:docMk/>
            <pc:sldMk cId="2822578092" sldId="282"/>
            <ac:picMk id="8" creationId="{A5EB8176-5963-EDDE-9A38-5E3C34993F95}"/>
          </ac:picMkLst>
        </pc:picChg>
        <pc:picChg chg="add del mod">
          <ac:chgData name="MIRYAM PIROZZI" userId="c41ed8b5-6133-47d2-b13e-8494607cdf67" providerId="ADAL" clId="{9311CF6B-DAD8-467F-83B4-AC7B33C190C2}" dt="2024-06-28T15:10:04.564" v="325" actId="478"/>
          <ac:picMkLst>
            <pc:docMk/>
            <pc:sldMk cId="2822578092" sldId="282"/>
            <ac:picMk id="9" creationId="{6C542478-F46B-4FB3-BD91-BFF2A8FF5629}"/>
          </ac:picMkLst>
        </pc:picChg>
        <pc:picChg chg="add del mod">
          <ac:chgData name="MIRYAM PIROZZI" userId="c41ed8b5-6133-47d2-b13e-8494607cdf67" providerId="ADAL" clId="{9311CF6B-DAD8-467F-83B4-AC7B33C190C2}" dt="2024-06-28T15:10:07.313" v="327" actId="478"/>
          <ac:picMkLst>
            <pc:docMk/>
            <pc:sldMk cId="2822578092" sldId="282"/>
            <ac:picMk id="11" creationId="{525497AE-EF01-CEF9-741A-80556AEF47BC}"/>
          </ac:picMkLst>
        </pc:picChg>
        <pc:picChg chg="add del mod">
          <ac:chgData name="MIRYAM PIROZZI" userId="c41ed8b5-6133-47d2-b13e-8494607cdf67" providerId="ADAL" clId="{9311CF6B-DAD8-467F-83B4-AC7B33C190C2}" dt="2024-06-28T15:54:53.954" v="334" actId="478"/>
          <ac:picMkLst>
            <pc:docMk/>
            <pc:sldMk cId="2822578092" sldId="282"/>
            <ac:picMk id="12" creationId="{1FACE512-284B-AA12-C233-C42921C889E3}"/>
          </ac:picMkLst>
        </pc:picChg>
        <pc:picChg chg="add mod">
          <ac:chgData name="MIRYAM PIROZZI" userId="c41ed8b5-6133-47d2-b13e-8494607cdf67" providerId="ADAL" clId="{9311CF6B-DAD8-467F-83B4-AC7B33C190C2}" dt="2024-06-28T15:10:30.605" v="333" actId="1076"/>
          <ac:picMkLst>
            <pc:docMk/>
            <pc:sldMk cId="2822578092" sldId="282"/>
            <ac:picMk id="14" creationId="{2B060D24-AAE9-768B-BB8F-FFCAC3D282B6}"/>
          </ac:picMkLst>
        </pc:picChg>
        <pc:picChg chg="add del mod">
          <ac:chgData name="MIRYAM PIROZZI" userId="c41ed8b5-6133-47d2-b13e-8494607cdf67" providerId="ADAL" clId="{9311CF6B-DAD8-467F-83B4-AC7B33C190C2}" dt="2024-06-28T15:55:31.239" v="342" actId="478"/>
          <ac:picMkLst>
            <pc:docMk/>
            <pc:sldMk cId="2822578092" sldId="282"/>
            <ac:picMk id="16" creationId="{19493B97-06E2-53A8-BF82-C81AB2E3FA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25:01.936" v="647" actId="478"/>
        <pc:sldMkLst>
          <pc:docMk/>
          <pc:sldMk cId="2218441381" sldId="283"/>
        </pc:sldMkLst>
        <pc:spChg chg="mod">
          <ac:chgData name="MIRYAM PIROZZI" userId="c41ed8b5-6133-47d2-b13e-8494607cdf67" providerId="ADAL" clId="{9311CF6B-DAD8-467F-83B4-AC7B33C190C2}" dt="2024-07-01T09:03:26.232" v="350" actId="20577"/>
          <ac:spMkLst>
            <pc:docMk/>
            <pc:sldMk cId="2218441381" sldId="283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4:29:10.377" v="256" actId="20577"/>
          <ac:spMkLst>
            <pc:docMk/>
            <pc:sldMk cId="2218441381" sldId="283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25:01.936" v="647" actId="478"/>
          <ac:graphicFrameMkLst>
            <pc:docMk/>
            <pc:sldMk cId="2218441381" sldId="283"/>
            <ac:graphicFrameMk id="10" creationId="{701BDFE1-50D7-D2DA-E5EF-DACBC6FC252F}"/>
          </ac:graphicFrameMkLst>
        </pc:graphicFrameChg>
        <pc:picChg chg="del">
          <ac:chgData name="MIRYAM PIROZZI" userId="c41ed8b5-6133-47d2-b13e-8494607cdf67" providerId="ADAL" clId="{9311CF6B-DAD8-467F-83B4-AC7B33C190C2}" dt="2024-06-28T14:29:01.369" v="252" actId="478"/>
          <ac:picMkLst>
            <pc:docMk/>
            <pc:sldMk cId="2218441381" sldId="283"/>
            <ac:picMk id="3" creationId="{7D79EBA6-6ADD-545D-31A3-A6C8A901B673}"/>
          </ac:picMkLst>
        </pc:picChg>
        <pc:picChg chg="add del mod">
          <ac:chgData name="MIRYAM PIROZZI" userId="c41ed8b5-6133-47d2-b13e-8494607cdf67" providerId="ADAL" clId="{9311CF6B-DAD8-467F-83B4-AC7B33C190C2}" dt="2024-07-01T09:10:08.453" v="359" actId="478"/>
          <ac:picMkLst>
            <pc:docMk/>
            <pc:sldMk cId="2218441381" sldId="283"/>
            <ac:picMk id="3" creationId="{B8728346-3A63-B86F-8DC0-F9A42BCD5514}"/>
          </ac:picMkLst>
        </pc:picChg>
        <pc:picChg chg="add del mod">
          <ac:chgData name="MIRYAM PIROZZI" userId="c41ed8b5-6133-47d2-b13e-8494607cdf67" providerId="ADAL" clId="{9311CF6B-DAD8-467F-83B4-AC7B33C190C2}" dt="2024-07-01T09:09:40.340" v="352" actId="478"/>
          <ac:picMkLst>
            <pc:docMk/>
            <pc:sldMk cId="2218441381" sldId="283"/>
            <ac:picMk id="4" creationId="{D3F573E1-95AF-AB82-5113-47BC33376B0B}"/>
          </ac:picMkLst>
        </pc:picChg>
        <pc:picChg chg="add del mod">
          <ac:chgData name="MIRYAM PIROZZI" userId="c41ed8b5-6133-47d2-b13e-8494607cdf67" providerId="ADAL" clId="{9311CF6B-DAD8-467F-83B4-AC7B33C190C2}" dt="2024-07-01T10:10:22.024" v="564" actId="478"/>
          <ac:picMkLst>
            <pc:docMk/>
            <pc:sldMk cId="2218441381" sldId="283"/>
            <ac:picMk id="6" creationId="{08F0F7BD-338E-CCF0-6811-3085BDEEC27D}"/>
          </ac:picMkLst>
        </pc:picChg>
        <pc:picChg chg="del">
          <ac:chgData name="MIRYAM PIROZZI" userId="c41ed8b5-6133-47d2-b13e-8494607cdf67" providerId="ADAL" clId="{9311CF6B-DAD8-467F-83B4-AC7B33C190C2}" dt="2024-06-28T14:28:44.069" v="251" actId="478"/>
          <ac:picMkLst>
            <pc:docMk/>
            <pc:sldMk cId="2218441381" sldId="283"/>
            <ac:picMk id="6" creationId="{5DC083FA-BD8F-6ED8-DC53-778178D8BFFB}"/>
          </ac:picMkLst>
        </pc:picChg>
        <pc:picChg chg="add mod">
          <ac:chgData name="MIRYAM PIROZZI" userId="c41ed8b5-6133-47d2-b13e-8494607cdf67" providerId="ADAL" clId="{9311CF6B-DAD8-467F-83B4-AC7B33C190C2}" dt="2024-07-01T10:05:30.839" v="552" actId="1076"/>
          <ac:picMkLst>
            <pc:docMk/>
            <pc:sldMk cId="2218441381" sldId="283"/>
            <ac:picMk id="8" creationId="{7C191F9B-AD2A-D41F-6BA8-69DA6979B06F}"/>
          </ac:picMkLst>
        </pc:picChg>
        <pc:picChg chg="add mod">
          <ac:chgData name="MIRYAM PIROZZI" userId="c41ed8b5-6133-47d2-b13e-8494607cdf67" providerId="ADAL" clId="{9311CF6B-DAD8-467F-83B4-AC7B33C190C2}" dt="2024-07-01T10:10:22.904" v="565"/>
          <ac:picMkLst>
            <pc:docMk/>
            <pc:sldMk cId="2218441381" sldId="283"/>
            <ac:picMk id="9" creationId="{7342164A-B703-E175-EC7E-528B5FD105BF}"/>
          </ac:picMkLst>
        </pc:picChg>
      </pc:sldChg>
      <pc:sldChg chg="addSp delSp modSp mod">
        <pc:chgData name="MIRYAM PIROZZI" userId="c41ed8b5-6133-47d2-b13e-8494607cdf67" providerId="ADAL" clId="{9311CF6B-DAD8-467F-83B4-AC7B33C190C2}" dt="2024-06-28T09:34:22.340" v="16" actId="1076"/>
        <pc:sldMkLst>
          <pc:docMk/>
          <pc:sldMk cId="3046032276" sldId="284"/>
        </pc:sldMkLst>
        <pc:picChg chg="del">
          <ac:chgData name="MIRYAM PIROZZI" userId="c41ed8b5-6133-47d2-b13e-8494607cdf67" providerId="ADAL" clId="{9311CF6B-DAD8-467F-83B4-AC7B33C190C2}" dt="2024-06-28T09:34:01.108" v="10" actId="478"/>
          <ac:picMkLst>
            <pc:docMk/>
            <pc:sldMk cId="3046032276" sldId="284"/>
            <ac:picMk id="4" creationId="{FDD6FF79-996F-389A-5769-4B2F5E540E7D}"/>
          </ac:picMkLst>
        </pc:picChg>
        <pc:picChg chg="add mod">
          <ac:chgData name="MIRYAM PIROZZI" userId="c41ed8b5-6133-47d2-b13e-8494607cdf67" providerId="ADAL" clId="{9311CF6B-DAD8-467F-83B4-AC7B33C190C2}" dt="2024-06-28T09:34:22.340" v="16" actId="1076"/>
          <ac:picMkLst>
            <pc:docMk/>
            <pc:sldMk cId="3046032276" sldId="284"/>
            <ac:picMk id="5" creationId="{F311BCE3-DCB5-F12C-D102-4F3B68E0659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4:21.392" v="810" actId="20577"/>
        <pc:sldMkLst>
          <pc:docMk/>
          <pc:sldMk cId="3223887998" sldId="285"/>
        </pc:sldMkLst>
        <pc:spChg chg="mod">
          <ac:chgData name="MIRYAM PIROZZI" userId="c41ed8b5-6133-47d2-b13e-8494607cdf67" providerId="ADAL" clId="{9311CF6B-DAD8-467F-83B4-AC7B33C190C2}" dt="2024-07-01T09:19:25.016" v="411"/>
          <ac:spMkLst>
            <pc:docMk/>
            <pc:sldMk cId="3223887998" sldId="285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28.599" v="412" actId="20577"/>
          <ac:spMkLst>
            <pc:docMk/>
            <pc:sldMk cId="3223887998" sldId="285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7:26.292" v="666" actId="20577"/>
          <ac:graphicFrameMkLst>
            <pc:docMk/>
            <pc:sldMk cId="3223887998" sldId="285"/>
            <ac:graphicFrameMk id="11" creationId="{0DFC4131-B2FD-C7FD-C0B7-2F8FBD4A9D4A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4:21.392" v="810" actId="20577"/>
          <ac:graphicFrameMkLst>
            <pc:docMk/>
            <pc:sldMk cId="3223887998" sldId="285"/>
            <ac:graphicFrameMk id="12" creationId="{450FF6B7-6FB9-5DDA-34D2-AA731B387900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6:43.978" v="450" actId="478"/>
          <ac:picMkLst>
            <pc:docMk/>
            <pc:sldMk cId="3223887998" sldId="285"/>
            <ac:picMk id="3" creationId="{6ED70766-1FD8-B6C7-7522-D9E94A3311C9}"/>
          </ac:picMkLst>
        </pc:picChg>
        <pc:picChg chg="add mod">
          <ac:chgData name="MIRYAM PIROZZI" userId="c41ed8b5-6133-47d2-b13e-8494607cdf67" providerId="ADAL" clId="{9311CF6B-DAD8-467F-83B4-AC7B33C190C2}" dt="2024-07-01T09:36:36.598" v="449" actId="1076"/>
          <ac:picMkLst>
            <pc:docMk/>
            <pc:sldMk cId="3223887998" sldId="285"/>
            <ac:picMk id="5" creationId="{D52BF83E-0E2E-E89C-E984-325BB9FEBB5D}"/>
          </ac:picMkLst>
        </pc:picChg>
        <pc:picChg chg="add del mod">
          <ac:chgData name="MIRYAM PIROZZI" userId="c41ed8b5-6133-47d2-b13e-8494607cdf67" providerId="ADAL" clId="{9311CF6B-DAD8-467F-83B4-AC7B33C190C2}" dt="2024-07-01T09:50:12.575" v="524" actId="478"/>
          <ac:picMkLst>
            <pc:docMk/>
            <pc:sldMk cId="3223887998" sldId="285"/>
            <ac:picMk id="7" creationId="{A3400A19-6D45-4AB4-7D24-E95A4ABA67F6}"/>
          </ac:picMkLst>
        </pc:picChg>
        <pc:picChg chg="del">
          <ac:chgData name="MIRYAM PIROZZI" userId="c41ed8b5-6133-47d2-b13e-8494607cdf67" providerId="ADAL" clId="{9311CF6B-DAD8-467F-83B4-AC7B33C190C2}" dt="2024-07-01T09:21:44.456" v="437" actId="478"/>
          <ac:picMkLst>
            <pc:docMk/>
            <pc:sldMk cId="3223887998" sldId="285"/>
            <ac:picMk id="8" creationId="{7DA51C76-5C99-C401-2176-00243568F306}"/>
          </ac:picMkLst>
        </pc:picChg>
        <pc:picChg chg="add mod">
          <ac:chgData name="MIRYAM PIROZZI" userId="c41ed8b5-6133-47d2-b13e-8494607cdf67" providerId="ADAL" clId="{9311CF6B-DAD8-467F-83B4-AC7B33C190C2}" dt="2024-07-01T09:50:13.048" v="525"/>
          <ac:picMkLst>
            <pc:docMk/>
            <pc:sldMk cId="3223887998" sldId="285"/>
            <ac:picMk id="9" creationId="{32D975C2-46A7-FBC5-6BC5-B15118E76921}"/>
          </ac:picMkLst>
        </pc:picChg>
        <pc:picChg chg="del">
          <ac:chgData name="MIRYAM PIROZZI" userId="c41ed8b5-6133-47d2-b13e-8494607cdf67" providerId="ADAL" clId="{9311CF6B-DAD8-467F-83B4-AC7B33C190C2}" dt="2024-07-01T09:21:44.988" v="438" actId="478"/>
          <ac:picMkLst>
            <pc:docMk/>
            <pc:sldMk cId="3223887998" sldId="285"/>
            <ac:picMk id="10" creationId="{ED8F314A-4C5B-0871-E7AF-547791CFF89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5:23.649" v="818" actId="20577"/>
        <pc:sldMkLst>
          <pc:docMk/>
          <pc:sldMk cId="1943289063" sldId="286"/>
        </pc:sldMkLst>
        <pc:spChg chg="mod">
          <ac:chgData name="MIRYAM PIROZZI" userId="c41ed8b5-6133-47d2-b13e-8494607cdf67" providerId="ADAL" clId="{9311CF6B-DAD8-467F-83B4-AC7B33C190C2}" dt="2024-07-01T09:19:44.325" v="414"/>
          <ac:spMkLst>
            <pc:docMk/>
            <pc:sldMk cId="1943289063" sldId="286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34.078" v="413" actId="20577"/>
          <ac:spMkLst>
            <pc:docMk/>
            <pc:sldMk cId="1943289063" sldId="286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4:30.295" v="811" actId="478"/>
          <ac:graphicFrameMkLst>
            <pc:docMk/>
            <pc:sldMk cId="1943289063" sldId="286"/>
            <ac:graphicFrameMk id="10" creationId="{1C0494E4-83B2-0FF7-CA5D-3BE0248A632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5:23.649" v="818" actId="20577"/>
          <ac:graphicFrameMkLst>
            <pc:docMk/>
            <pc:sldMk cId="1943289063" sldId="286"/>
            <ac:graphicFrameMk id="11" creationId="{69DC5B7E-C616-EABD-61DB-B447EE5157CD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4:30.715" v="812"/>
          <ac:graphicFrameMkLst>
            <pc:docMk/>
            <pc:sldMk cId="1943289063" sldId="286"/>
            <ac:graphicFrameMk id="12" creationId="{63EC8B13-C77B-920D-65C6-350F243E8AD7}"/>
          </ac:graphicFrameMkLst>
        </pc:graphicFrameChg>
        <pc:picChg chg="add del mod">
          <ac:chgData name="MIRYAM PIROZZI" userId="c41ed8b5-6133-47d2-b13e-8494607cdf67" providerId="ADAL" clId="{9311CF6B-DAD8-467F-83B4-AC7B33C190C2}" dt="2024-07-01T09:49:47.276" v="518" actId="478"/>
          <ac:picMkLst>
            <pc:docMk/>
            <pc:sldMk cId="1943289063" sldId="286"/>
            <ac:picMk id="3" creationId="{163D7E11-A432-CDE6-78E6-605C8A36FE07}"/>
          </ac:picMkLst>
        </pc:picChg>
        <pc:picChg chg="add mod">
          <ac:chgData name="MIRYAM PIROZZI" userId="c41ed8b5-6133-47d2-b13e-8494607cdf67" providerId="ADAL" clId="{9311CF6B-DAD8-467F-83B4-AC7B33C190C2}" dt="2024-07-01T09:37:40.573" v="461" actId="1076"/>
          <ac:picMkLst>
            <pc:docMk/>
            <pc:sldMk cId="1943289063" sldId="286"/>
            <ac:picMk id="5" creationId="{8807484E-BC64-7B43-F892-B5C004C033F3}"/>
          </ac:picMkLst>
        </pc:picChg>
        <pc:picChg chg="del">
          <ac:chgData name="MIRYAM PIROZZI" userId="c41ed8b5-6133-47d2-b13e-8494607cdf67" providerId="ADAL" clId="{9311CF6B-DAD8-467F-83B4-AC7B33C190C2}" dt="2024-07-01T09:21:41.891" v="435" actId="478"/>
          <ac:picMkLst>
            <pc:docMk/>
            <pc:sldMk cId="1943289063" sldId="286"/>
            <ac:picMk id="6" creationId="{5556A953-9657-55C5-6B42-C8FE194FB650}"/>
          </ac:picMkLst>
        </pc:picChg>
        <pc:picChg chg="del">
          <ac:chgData name="MIRYAM PIROZZI" userId="c41ed8b5-6133-47d2-b13e-8494607cdf67" providerId="ADAL" clId="{9311CF6B-DAD8-467F-83B4-AC7B33C190C2}" dt="2024-07-01T09:21:42.597" v="436" actId="478"/>
          <ac:picMkLst>
            <pc:docMk/>
            <pc:sldMk cId="1943289063" sldId="286"/>
            <ac:picMk id="8" creationId="{2A995F90-4B27-7C7A-3BE2-0CA72B1A6FAD}"/>
          </ac:picMkLst>
        </pc:picChg>
        <pc:picChg chg="add mod">
          <ac:chgData name="MIRYAM PIROZZI" userId="c41ed8b5-6133-47d2-b13e-8494607cdf67" providerId="ADAL" clId="{9311CF6B-DAD8-467F-83B4-AC7B33C190C2}" dt="2024-07-01T09:50:04.201" v="523" actId="1076"/>
          <ac:picMkLst>
            <pc:docMk/>
            <pc:sldMk cId="1943289063" sldId="286"/>
            <ac:picMk id="9" creationId="{38F57BE4-C293-7335-DA94-74E8F74B46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2:27.303" v="792" actId="20577"/>
        <pc:sldMkLst>
          <pc:docMk/>
          <pc:sldMk cId="3026069738" sldId="287"/>
        </pc:sldMkLst>
        <pc:spChg chg="mod">
          <ac:chgData name="MIRYAM PIROZZI" userId="c41ed8b5-6133-47d2-b13e-8494607cdf67" providerId="ADAL" clId="{9311CF6B-DAD8-467F-83B4-AC7B33C190C2}" dt="2024-07-01T09:20:00.252" v="416"/>
          <ac:spMkLst>
            <pc:docMk/>
            <pc:sldMk cId="3026069738" sldId="287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49.798" v="415" actId="20577"/>
          <ac:spMkLst>
            <pc:docMk/>
            <pc:sldMk cId="3026069738" sldId="287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6:36.690" v="658" actId="20577"/>
          <ac:graphicFrameMkLst>
            <pc:docMk/>
            <pc:sldMk cId="3026069738" sldId="287"/>
            <ac:graphicFrameMk id="11" creationId="{A38B6865-9FDE-9093-206C-E5C315578A45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2:27.303" v="792" actId="20577"/>
          <ac:graphicFrameMkLst>
            <pc:docMk/>
            <pc:sldMk cId="3026069738" sldId="287"/>
            <ac:graphicFrameMk id="12" creationId="{89E2C39D-4330-72B3-BAA6-358DA8C9F2CF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9:06.472" v="468" actId="478"/>
          <ac:picMkLst>
            <pc:docMk/>
            <pc:sldMk cId="3026069738" sldId="287"/>
            <ac:picMk id="3" creationId="{A5010000-FFA6-028E-3E1C-D52C49CC6334}"/>
          </ac:picMkLst>
        </pc:picChg>
        <pc:picChg chg="del">
          <ac:chgData name="MIRYAM PIROZZI" userId="c41ed8b5-6133-47d2-b13e-8494607cdf67" providerId="ADAL" clId="{9311CF6B-DAD8-467F-83B4-AC7B33C190C2}" dt="2024-07-01T09:21:29.792" v="433" actId="478"/>
          <ac:picMkLst>
            <pc:docMk/>
            <pc:sldMk cId="3026069738" sldId="287"/>
            <ac:picMk id="5" creationId="{7FE712F2-BAD0-616C-A3AD-BADC25B3DA05}"/>
          </ac:picMkLst>
        </pc:picChg>
        <pc:picChg chg="add mod">
          <ac:chgData name="MIRYAM PIROZZI" userId="c41ed8b5-6133-47d2-b13e-8494607cdf67" providerId="ADAL" clId="{9311CF6B-DAD8-467F-83B4-AC7B33C190C2}" dt="2024-07-01T09:38:57.599" v="467" actId="1076"/>
          <ac:picMkLst>
            <pc:docMk/>
            <pc:sldMk cId="3026069738" sldId="287"/>
            <ac:picMk id="6" creationId="{6AA5AE8B-56F2-D3A4-A905-423605773716}"/>
          </ac:picMkLst>
        </pc:picChg>
        <pc:picChg chg="del">
          <ac:chgData name="MIRYAM PIROZZI" userId="c41ed8b5-6133-47d2-b13e-8494607cdf67" providerId="ADAL" clId="{9311CF6B-DAD8-467F-83B4-AC7B33C190C2}" dt="2024-07-01T09:21:30.401" v="434" actId="478"/>
          <ac:picMkLst>
            <pc:docMk/>
            <pc:sldMk cId="3026069738" sldId="287"/>
            <ac:picMk id="7" creationId="{D669BF7F-3A01-C623-4FEF-04CE57984D32}"/>
          </ac:picMkLst>
        </pc:picChg>
        <pc:picChg chg="add del mod">
          <ac:chgData name="MIRYAM PIROZZI" userId="c41ed8b5-6133-47d2-b13e-8494607cdf67" providerId="ADAL" clId="{9311CF6B-DAD8-467F-83B4-AC7B33C190C2}" dt="2024-07-01T09:53:21.468" v="532" actId="478"/>
          <ac:picMkLst>
            <pc:docMk/>
            <pc:sldMk cId="3026069738" sldId="287"/>
            <ac:picMk id="9" creationId="{437CEB27-7A0D-7AA6-BEEE-14E114756399}"/>
          </ac:picMkLst>
        </pc:picChg>
        <pc:picChg chg="add mod">
          <ac:chgData name="MIRYAM PIROZZI" userId="c41ed8b5-6133-47d2-b13e-8494607cdf67" providerId="ADAL" clId="{9311CF6B-DAD8-467F-83B4-AC7B33C190C2}" dt="2024-07-01T09:53:21.816" v="533"/>
          <ac:picMkLst>
            <pc:docMk/>
            <pc:sldMk cId="3026069738" sldId="287"/>
            <ac:picMk id="10" creationId="{89780E29-C431-F034-5CBB-A370AD0E1969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3:32.060" v="802" actId="20577"/>
        <pc:sldMkLst>
          <pc:docMk/>
          <pc:sldMk cId="1001604353" sldId="288"/>
        </pc:sldMkLst>
        <pc:spChg chg="mod">
          <ac:chgData name="MIRYAM PIROZZI" userId="c41ed8b5-6133-47d2-b13e-8494607cdf67" providerId="ADAL" clId="{9311CF6B-DAD8-467F-83B4-AC7B33C190C2}" dt="2024-07-01T09:20:20.677" v="418"/>
          <ac:spMkLst>
            <pc:docMk/>
            <pc:sldMk cId="1001604353" sldId="288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20:07.897" v="417" actId="20577"/>
          <ac:spMkLst>
            <pc:docMk/>
            <pc:sldMk cId="1001604353" sldId="288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2:36.430" v="793" actId="478"/>
          <ac:graphicFrameMkLst>
            <pc:docMk/>
            <pc:sldMk cId="1001604353" sldId="288"/>
            <ac:graphicFrameMk id="10" creationId="{696DF2DA-46EF-1FD8-DA83-726C7AED49E6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3:32.060" v="802" actId="20577"/>
          <ac:graphicFrameMkLst>
            <pc:docMk/>
            <pc:sldMk cId="1001604353" sldId="288"/>
            <ac:graphicFrameMk id="11" creationId="{957FEC4F-EE75-7952-E1DD-1128F5E77AC5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2:36.915" v="794"/>
          <ac:graphicFrameMkLst>
            <pc:docMk/>
            <pc:sldMk cId="1001604353" sldId="288"/>
            <ac:graphicFrameMk id="12" creationId="{D99100A1-9F04-8C47-866C-BC6EC5D183B8}"/>
          </ac:graphicFrameMkLst>
        </pc:graphicFrameChg>
        <pc:picChg chg="add del mod">
          <ac:chgData name="MIRYAM PIROZZI" userId="c41ed8b5-6133-47d2-b13e-8494607cdf67" providerId="ADAL" clId="{9311CF6B-DAD8-467F-83B4-AC7B33C190C2}" dt="2024-07-01T09:52:55.747" v="526" actId="478"/>
          <ac:picMkLst>
            <pc:docMk/>
            <pc:sldMk cId="1001604353" sldId="288"/>
            <ac:picMk id="3" creationId="{5A61FDC1-8097-16FC-DC84-E9C936E299EF}"/>
          </ac:picMkLst>
        </pc:picChg>
        <pc:picChg chg="add mod">
          <ac:chgData name="MIRYAM PIROZZI" userId="c41ed8b5-6133-47d2-b13e-8494607cdf67" providerId="ADAL" clId="{9311CF6B-DAD8-467F-83B4-AC7B33C190C2}" dt="2024-07-01T09:39:53.097" v="479" actId="1076"/>
          <ac:picMkLst>
            <pc:docMk/>
            <pc:sldMk cId="1001604353" sldId="288"/>
            <ac:picMk id="5" creationId="{BEF40052-D578-6744-E31D-6D8BD30F37C7}"/>
          </ac:picMkLst>
        </pc:picChg>
        <pc:picChg chg="del">
          <ac:chgData name="MIRYAM PIROZZI" userId="c41ed8b5-6133-47d2-b13e-8494607cdf67" providerId="ADAL" clId="{9311CF6B-DAD8-467F-83B4-AC7B33C190C2}" dt="2024-07-01T09:21:27.641" v="431" actId="478"/>
          <ac:picMkLst>
            <pc:docMk/>
            <pc:sldMk cId="1001604353" sldId="288"/>
            <ac:picMk id="7" creationId="{A3AB66BC-F702-FB32-C075-198B8351A60A}"/>
          </ac:picMkLst>
        </pc:picChg>
        <pc:picChg chg="add mod">
          <ac:chgData name="MIRYAM PIROZZI" userId="c41ed8b5-6133-47d2-b13e-8494607cdf67" providerId="ADAL" clId="{9311CF6B-DAD8-467F-83B4-AC7B33C190C2}" dt="2024-07-01T09:53:08.853" v="531" actId="1076"/>
          <ac:picMkLst>
            <pc:docMk/>
            <pc:sldMk cId="1001604353" sldId="288"/>
            <ac:picMk id="8" creationId="{AA895C1C-E154-06E7-33FD-0B11523CA942}"/>
          </ac:picMkLst>
        </pc:picChg>
        <pc:picChg chg="del">
          <ac:chgData name="MIRYAM PIROZZI" userId="c41ed8b5-6133-47d2-b13e-8494607cdf67" providerId="ADAL" clId="{9311CF6B-DAD8-467F-83B4-AC7B33C190C2}" dt="2024-07-01T09:21:28.216" v="432" actId="478"/>
          <ac:picMkLst>
            <pc:docMk/>
            <pc:sldMk cId="1001604353" sldId="288"/>
            <ac:picMk id="9" creationId="{B3062489-47C1-A98A-DC84-6ADF18E6C956}"/>
          </ac:picMkLst>
        </pc:picChg>
      </pc:sldChg>
      <pc:sldChg chg="del">
        <pc:chgData name="MIRYAM PIROZZI" userId="c41ed8b5-6133-47d2-b13e-8494607cdf67" providerId="ADAL" clId="{9311CF6B-DAD8-467F-83B4-AC7B33C190C2}" dt="2024-07-01T12:46:34.161" v="819" actId="47"/>
        <pc:sldMkLst>
          <pc:docMk/>
          <pc:sldMk cId="1356610120" sldId="289"/>
        </pc:sldMkLst>
      </pc:sldChg>
      <pc:sldChg chg="addSp delSp modSp add mod">
        <pc:chgData name="MIRYAM PIROZZI" userId="c41ed8b5-6133-47d2-b13e-8494607cdf67" providerId="ADAL" clId="{9311CF6B-DAD8-467F-83B4-AC7B33C190C2}" dt="2024-07-01T10:37:26.870" v="776" actId="20577"/>
        <pc:sldMkLst>
          <pc:docMk/>
          <pc:sldMk cId="3833397044" sldId="290"/>
        </pc:sldMkLst>
        <pc:spChg chg="mod">
          <ac:chgData name="MIRYAM PIROZZI" userId="c41ed8b5-6133-47d2-b13e-8494607cdf67" providerId="ADAL" clId="{9311CF6B-DAD8-467F-83B4-AC7B33C190C2}" dt="2024-06-28T14:31:56.614" v="261"/>
          <ac:spMkLst>
            <pc:docMk/>
            <pc:sldMk cId="3833397044" sldId="290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35:40.571" v="761" actId="478"/>
          <ac:graphicFrameMkLst>
            <pc:docMk/>
            <pc:sldMk cId="3833397044" sldId="290"/>
            <ac:graphicFrameMk id="3" creationId="{903C9F96-6D49-193C-0CC6-88FC7F2AA0A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7:26.870" v="776" actId="20577"/>
          <ac:graphicFrameMkLst>
            <pc:docMk/>
            <pc:sldMk cId="3833397044" sldId="290"/>
            <ac:graphicFrameMk id="4" creationId="{4A91926C-2661-EBA7-FFFE-81027FDC74C6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5:40.918" v="762"/>
          <ac:graphicFrameMkLst>
            <pc:docMk/>
            <pc:sldMk cId="3833397044" sldId="290"/>
            <ac:graphicFrameMk id="5" creationId="{30ACF87D-478F-1592-9D85-224B11D81BFF}"/>
          </ac:graphicFrameMkLst>
        </pc:graphicFrameChg>
        <pc:picChg chg="del">
          <ac:chgData name="MIRYAM PIROZZI" userId="c41ed8b5-6133-47d2-b13e-8494607cdf67" providerId="ADAL" clId="{9311CF6B-DAD8-467F-83B4-AC7B33C190C2}" dt="2024-06-28T11:01:38.821" v="151" actId="478"/>
          <ac:picMkLst>
            <pc:docMk/>
            <pc:sldMk cId="3833397044" sldId="290"/>
            <ac:picMk id="4" creationId="{133EEC3F-E70A-FF07-00AF-9D01408F30B2}"/>
          </ac:picMkLst>
        </pc:picChg>
        <pc:picChg chg="add del mod">
          <ac:chgData name="MIRYAM PIROZZI" userId="c41ed8b5-6133-47d2-b13e-8494607cdf67" providerId="ADAL" clId="{9311CF6B-DAD8-467F-83B4-AC7B33C190C2}" dt="2024-06-28T11:02:00.303" v="158" actId="478"/>
          <ac:picMkLst>
            <pc:docMk/>
            <pc:sldMk cId="3833397044" sldId="290"/>
            <ac:picMk id="5" creationId="{8F5DF3BB-CEDB-5F31-4A8E-86B31D4A230F}"/>
          </ac:picMkLst>
        </pc:picChg>
        <pc:picChg chg="add del mod">
          <ac:chgData name="MIRYAM PIROZZI" userId="c41ed8b5-6133-47d2-b13e-8494607cdf67" providerId="ADAL" clId="{9311CF6B-DAD8-467F-83B4-AC7B33C190C2}" dt="2024-06-28T11:08:11.448" v="181" actId="478"/>
          <ac:picMkLst>
            <pc:docMk/>
            <pc:sldMk cId="3833397044" sldId="290"/>
            <ac:picMk id="7" creationId="{340A3BFA-A820-0800-CE6B-A054460F8F4B}"/>
          </ac:picMkLst>
        </pc:picChg>
        <pc:picChg chg="add del mod">
          <ac:chgData name="MIRYAM PIROZZI" userId="c41ed8b5-6133-47d2-b13e-8494607cdf67" providerId="ADAL" clId="{9311CF6B-DAD8-467F-83B4-AC7B33C190C2}" dt="2024-06-28T14:56:53.378" v="262" actId="478"/>
          <ac:picMkLst>
            <pc:docMk/>
            <pc:sldMk cId="3833397044" sldId="290"/>
            <ac:picMk id="8" creationId="{CBBD3E9B-5B85-CC2A-D303-60502092A70F}"/>
          </ac:picMkLst>
        </pc:picChg>
        <pc:picChg chg="add del mod">
          <ac:chgData name="MIRYAM PIROZZI" userId="c41ed8b5-6133-47d2-b13e-8494607cdf67" providerId="ADAL" clId="{9311CF6B-DAD8-467F-83B4-AC7B33C190C2}" dt="2024-06-28T11:08:21.540" v="183" actId="478"/>
          <ac:picMkLst>
            <pc:docMk/>
            <pc:sldMk cId="3833397044" sldId="290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3:40:25.499" v="195" actId="478"/>
          <ac:picMkLst>
            <pc:docMk/>
            <pc:sldMk cId="3833397044" sldId="290"/>
            <ac:picMk id="11" creationId="{43975DE1-26E5-7A99-54F5-AB35D8B13214}"/>
          </ac:picMkLst>
        </pc:picChg>
        <pc:picChg chg="add del mod">
          <ac:chgData name="MIRYAM PIROZZI" userId="c41ed8b5-6133-47d2-b13e-8494607cdf67" providerId="ADAL" clId="{9311CF6B-DAD8-467F-83B4-AC7B33C190C2}" dt="2024-06-28T14:31:02.687" v="258" actId="478"/>
          <ac:picMkLst>
            <pc:docMk/>
            <pc:sldMk cId="3833397044" sldId="290"/>
            <ac:picMk id="13" creationId="{F3720290-21A9-DDFD-7710-14C5A98DD41F}"/>
          </ac:picMkLst>
        </pc:picChg>
        <pc:picChg chg="add mod">
          <ac:chgData name="MIRYAM PIROZZI" userId="c41ed8b5-6133-47d2-b13e-8494607cdf67" providerId="ADAL" clId="{9311CF6B-DAD8-467F-83B4-AC7B33C190C2}" dt="2024-06-28T14:31:14.683" v="260" actId="1076"/>
          <ac:picMkLst>
            <pc:docMk/>
            <pc:sldMk cId="3833397044" sldId="290"/>
            <ac:picMk id="14" creationId="{7B1653F9-8A2E-9699-151A-AEC4F255BA65}"/>
          </ac:picMkLst>
        </pc:picChg>
        <pc:picChg chg="add mod">
          <ac:chgData name="MIRYAM PIROZZI" userId="c41ed8b5-6133-47d2-b13e-8494607cdf67" providerId="ADAL" clId="{9311CF6B-DAD8-467F-83B4-AC7B33C190C2}" dt="2024-06-28T14:57:55.869" v="269" actId="1076"/>
          <ac:picMkLst>
            <pc:docMk/>
            <pc:sldMk cId="3833397044" sldId="290"/>
            <ac:picMk id="16" creationId="{684B6903-4961-AC09-581F-AF31A5B93685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0:16.886" v="563" actId="1076"/>
        <pc:sldMkLst>
          <pc:docMk/>
          <pc:sldMk cId="3110958201" sldId="291"/>
        </pc:sldMkLst>
        <pc:spChg chg="mod">
          <ac:chgData name="MIRYAM PIROZZI" userId="c41ed8b5-6133-47d2-b13e-8494607cdf67" providerId="ADAL" clId="{9311CF6B-DAD8-467F-83B4-AC7B33C190C2}" dt="2024-07-01T09:12:59.532" v="388"/>
          <ac:spMkLst>
            <pc:docMk/>
            <pc:sldMk cId="3110958201" sldId="291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0:44.421" v="366" actId="1076"/>
          <ac:picMkLst>
            <pc:docMk/>
            <pc:sldMk cId="3110958201" sldId="291"/>
            <ac:picMk id="4" creationId="{8DCB9C29-65D4-9767-ADD8-B140FE461D41}"/>
          </ac:picMkLst>
        </pc:picChg>
        <pc:picChg chg="del">
          <ac:chgData name="MIRYAM PIROZZI" userId="c41ed8b5-6133-47d2-b13e-8494607cdf67" providerId="ADAL" clId="{9311CF6B-DAD8-467F-83B4-AC7B33C190C2}" dt="2024-07-01T10:09:56.595" v="558" actId="478"/>
          <ac:picMkLst>
            <pc:docMk/>
            <pc:sldMk cId="3110958201" sldId="291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10:16.886" v="563" actId="1076"/>
          <ac:picMkLst>
            <pc:docMk/>
            <pc:sldMk cId="3110958201" sldId="291"/>
            <ac:picMk id="7" creationId="{E882D5F4-F551-FEF1-4701-77BB0F5ED218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25:05.612" v="648" actId="478"/>
        <pc:sldMkLst>
          <pc:docMk/>
          <pc:sldMk cId="1614183371" sldId="292"/>
        </pc:sldMkLst>
        <pc:spChg chg="mod">
          <ac:chgData name="MIRYAM PIROZZI" userId="c41ed8b5-6133-47d2-b13e-8494607cdf67" providerId="ADAL" clId="{9311CF6B-DAD8-467F-83B4-AC7B33C190C2}" dt="2024-07-01T09:13:56.862" v="403" actId="20577"/>
          <ac:spMkLst>
            <pc:docMk/>
            <pc:sldMk cId="1614183371" sldId="292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25:05.612" v="648" actId="478"/>
          <ac:graphicFrameMkLst>
            <pc:docMk/>
            <pc:sldMk cId="1614183371" sldId="292"/>
            <ac:graphicFrameMk id="10" creationId="{E80BAE7D-3D32-7AF6-304D-5F865C09DC86}"/>
          </ac:graphicFrameMkLst>
        </pc:graphicFrameChg>
        <pc:picChg chg="del">
          <ac:chgData name="MIRYAM PIROZZI" userId="c41ed8b5-6133-47d2-b13e-8494607cdf67" providerId="ADAL" clId="{9311CF6B-DAD8-467F-83B4-AC7B33C190C2}" dt="2024-07-01T09:12:28.813" v="386" actId="478"/>
          <ac:picMkLst>
            <pc:docMk/>
            <pc:sldMk cId="1614183371" sldId="292"/>
            <ac:picMk id="4" creationId="{8DCB9C29-65D4-9767-ADD8-B140FE461D41}"/>
          </ac:picMkLst>
        </pc:picChg>
        <pc:picChg chg="add del mod">
          <ac:chgData name="MIRYAM PIROZZI" userId="c41ed8b5-6133-47d2-b13e-8494607cdf67" providerId="ADAL" clId="{9311CF6B-DAD8-467F-83B4-AC7B33C190C2}" dt="2024-07-01T10:14:47.122" v="572" actId="478"/>
          <ac:picMkLst>
            <pc:docMk/>
            <pc:sldMk cId="1614183371" sldId="292"/>
            <ac:picMk id="5" creationId="{6777ADB6-7A4B-57E6-BAD7-2B655618D8CA}"/>
          </ac:picMkLst>
        </pc:picChg>
        <pc:picChg chg="del">
          <ac:chgData name="MIRYAM PIROZZI" userId="c41ed8b5-6133-47d2-b13e-8494607cdf67" providerId="ADAL" clId="{9311CF6B-DAD8-467F-83B4-AC7B33C190C2}" dt="2024-07-01T09:11:28.642" v="378" actId="478"/>
          <ac:picMkLst>
            <pc:docMk/>
            <pc:sldMk cId="1614183371" sldId="292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05:50.618" v="557" actId="1076"/>
          <ac:picMkLst>
            <pc:docMk/>
            <pc:sldMk cId="1614183371" sldId="292"/>
            <ac:picMk id="8" creationId="{F9A0B85A-EAE9-A966-7720-E7565B9FE98A}"/>
          </ac:picMkLst>
        </pc:picChg>
        <pc:picChg chg="add mod">
          <ac:chgData name="MIRYAM PIROZZI" userId="c41ed8b5-6133-47d2-b13e-8494607cdf67" providerId="ADAL" clId="{9311CF6B-DAD8-467F-83B4-AC7B33C190C2}" dt="2024-07-01T10:14:48.146" v="573"/>
          <ac:picMkLst>
            <pc:docMk/>
            <pc:sldMk cId="1614183371" sldId="292"/>
            <ac:picMk id="9" creationId="{EC1B9016-7FF9-9E76-17B5-E2246EFF3C43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4:41.761" v="571" actId="1076"/>
        <pc:sldMkLst>
          <pc:docMk/>
          <pc:sldMk cId="3365465535" sldId="293"/>
        </pc:sldMkLst>
        <pc:spChg chg="mod">
          <ac:chgData name="MIRYAM PIROZZI" userId="c41ed8b5-6133-47d2-b13e-8494607cdf67" providerId="ADAL" clId="{9311CF6B-DAD8-467F-83B4-AC7B33C190C2}" dt="2024-07-01T09:14:12.144" v="405"/>
          <ac:spMkLst>
            <pc:docMk/>
            <pc:sldMk cId="3365465535" sldId="293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4:39.782" v="410" actId="1076"/>
          <ac:picMkLst>
            <pc:docMk/>
            <pc:sldMk cId="3365465535" sldId="293"/>
            <ac:picMk id="4" creationId="{4123C588-507F-ED28-2A38-0A01E583ECC3}"/>
          </ac:picMkLst>
        </pc:picChg>
        <pc:picChg chg="del">
          <ac:chgData name="MIRYAM PIROZZI" userId="c41ed8b5-6133-47d2-b13e-8494607cdf67" providerId="ADAL" clId="{9311CF6B-DAD8-467F-83B4-AC7B33C190C2}" dt="2024-07-01T10:14:21.055" v="566" actId="478"/>
          <ac:picMkLst>
            <pc:docMk/>
            <pc:sldMk cId="3365465535" sldId="293"/>
            <ac:picMk id="5" creationId="{6777ADB6-7A4B-57E6-BAD7-2B655618D8CA}"/>
          </ac:picMkLst>
        </pc:picChg>
        <pc:picChg chg="add mod">
          <ac:chgData name="MIRYAM PIROZZI" userId="c41ed8b5-6133-47d2-b13e-8494607cdf67" providerId="ADAL" clId="{9311CF6B-DAD8-467F-83B4-AC7B33C190C2}" dt="2024-07-01T10:14:41.761" v="571" actId="1076"/>
          <ac:picMkLst>
            <pc:docMk/>
            <pc:sldMk cId="3365465535" sldId="293"/>
            <ac:picMk id="7" creationId="{3FC37128-3A55-81F0-77AB-D9EDE477AAFB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5.031" v="539" actId="1076"/>
        <pc:sldMkLst>
          <pc:docMk/>
          <pc:sldMk cId="2142187750" sldId="294"/>
        </pc:sldMkLst>
        <pc:spChg chg="mod">
          <ac:chgData name="MIRYAM PIROZZI" userId="c41ed8b5-6133-47d2-b13e-8494607cdf67" providerId="ADAL" clId="{9311CF6B-DAD8-467F-83B4-AC7B33C190C2}" dt="2024-07-01T09:20:49.870" v="423" actId="14100"/>
          <ac:spMkLst>
            <pc:docMk/>
            <pc:sldMk cId="2142187750" sldId="294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0:18.873" v="486" actId="478"/>
          <ac:picMkLst>
            <pc:docMk/>
            <pc:sldMk cId="2142187750" sldId="294"/>
            <ac:picMk id="3" creationId="{78D8636B-65DD-125C-ED3C-41FD46E2240E}"/>
          </ac:picMkLst>
        </pc:picChg>
        <pc:picChg chg="add mod">
          <ac:chgData name="MIRYAM PIROZZI" userId="c41ed8b5-6133-47d2-b13e-8494607cdf67" providerId="ADAL" clId="{9311CF6B-DAD8-467F-83B4-AC7B33C190C2}" dt="2024-07-01T09:40:17.041" v="485" actId="1076"/>
          <ac:picMkLst>
            <pc:docMk/>
            <pc:sldMk cId="2142187750" sldId="294"/>
            <ac:picMk id="5" creationId="{4B782C35-B160-BF03-C269-CF93D54D9B8A}"/>
          </ac:picMkLst>
        </pc:picChg>
        <pc:picChg chg="del">
          <ac:chgData name="MIRYAM PIROZZI" userId="c41ed8b5-6133-47d2-b13e-8494607cdf67" providerId="ADAL" clId="{9311CF6B-DAD8-467F-83B4-AC7B33C190C2}" dt="2024-07-01T09:21:22.878" v="429" actId="478"/>
          <ac:picMkLst>
            <pc:docMk/>
            <pc:sldMk cId="2142187750" sldId="294"/>
            <ac:picMk id="7" creationId="{A3AB66BC-F702-FB32-C075-198B8351A60A}"/>
          </ac:picMkLst>
        </pc:picChg>
        <pc:picChg chg="add del mod">
          <ac:chgData name="MIRYAM PIROZZI" userId="c41ed8b5-6133-47d2-b13e-8494607cdf67" providerId="ADAL" clId="{9311CF6B-DAD8-467F-83B4-AC7B33C190C2}" dt="2024-07-01T09:59:41.695" v="534" actId="478"/>
          <ac:picMkLst>
            <pc:docMk/>
            <pc:sldMk cId="2142187750" sldId="294"/>
            <ac:picMk id="8" creationId="{D84C0B43-9FA3-EB36-5145-F598C7390573}"/>
          </ac:picMkLst>
        </pc:picChg>
        <pc:picChg chg="del">
          <ac:chgData name="MIRYAM PIROZZI" userId="c41ed8b5-6133-47d2-b13e-8494607cdf67" providerId="ADAL" clId="{9311CF6B-DAD8-467F-83B4-AC7B33C190C2}" dt="2024-07-01T09:21:23.454" v="430" actId="478"/>
          <ac:picMkLst>
            <pc:docMk/>
            <pc:sldMk cId="2142187750" sldId="294"/>
            <ac:picMk id="9" creationId="{B3062489-47C1-A98A-DC84-6ADF18E6C956}"/>
          </ac:picMkLst>
        </pc:picChg>
        <pc:picChg chg="add mod">
          <ac:chgData name="MIRYAM PIROZZI" userId="c41ed8b5-6133-47d2-b13e-8494607cdf67" providerId="ADAL" clId="{9311CF6B-DAD8-467F-83B4-AC7B33C190C2}" dt="2024-07-01T09:59:55.031" v="539" actId="1076"/>
          <ac:picMkLst>
            <pc:docMk/>
            <pc:sldMk cId="2142187750" sldId="294"/>
            <ac:picMk id="11" creationId="{739F6028-6562-F1B5-7B52-2096847C1832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9.356" v="541"/>
        <pc:sldMkLst>
          <pc:docMk/>
          <pc:sldMk cId="2109327307" sldId="295"/>
        </pc:sldMkLst>
        <pc:spChg chg="mod">
          <ac:chgData name="MIRYAM PIROZZI" userId="c41ed8b5-6133-47d2-b13e-8494607cdf67" providerId="ADAL" clId="{9311CF6B-DAD8-467F-83B4-AC7B33C190C2}" dt="2024-07-01T09:21:17.207" v="426" actId="14100"/>
          <ac:spMkLst>
            <pc:docMk/>
            <pc:sldMk cId="2109327307" sldId="295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59:58.973" v="540" actId="478"/>
          <ac:picMkLst>
            <pc:docMk/>
            <pc:sldMk cId="2109327307" sldId="295"/>
            <ac:picMk id="3" creationId="{483F953A-4AC2-114E-EC52-54E662095791}"/>
          </ac:picMkLst>
        </pc:picChg>
        <pc:picChg chg="add mod">
          <ac:chgData name="MIRYAM PIROZZI" userId="c41ed8b5-6133-47d2-b13e-8494607cdf67" providerId="ADAL" clId="{9311CF6B-DAD8-467F-83B4-AC7B33C190C2}" dt="2024-07-01T09:42:03.161" v="497" actId="1076"/>
          <ac:picMkLst>
            <pc:docMk/>
            <pc:sldMk cId="2109327307" sldId="295"/>
            <ac:picMk id="5" creationId="{CD6224C3-13EA-6B0D-BA29-DDDEB2AAC0D6}"/>
          </ac:picMkLst>
        </pc:picChg>
        <pc:picChg chg="add mod">
          <ac:chgData name="MIRYAM PIROZZI" userId="c41ed8b5-6133-47d2-b13e-8494607cdf67" providerId="ADAL" clId="{9311CF6B-DAD8-467F-83B4-AC7B33C190C2}" dt="2024-07-01T09:59:59.356" v="541"/>
          <ac:picMkLst>
            <pc:docMk/>
            <pc:sldMk cId="2109327307" sldId="295"/>
            <ac:picMk id="6" creationId="{6B303953-6007-6FF1-0138-F36B866CF244}"/>
          </ac:picMkLst>
        </pc:picChg>
        <pc:picChg chg="del">
          <ac:chgData name="MIRYAM PIROZZI" userId="c41ed8b5-6133-47d2-b13e-8494607cdf67" providerId="ADAL" clId="{9311CF6B-DAD8-467F-83B4-AC7B33C190C2}" dt="2024-07-01T09:21:20.668" v="427" actId="478"/>
          <ac:picMkLst>
            <pc:docMk/>
            <pc:sldMk cId="2109327307" sldId="295"/>
            <ac:picMk id="7" creationId="{A3AB66BC-F702-FB32-C075-198B8351A60A}"/>
          </ac:picMkLst>
        </pc:picChg>
        <pc:picChg chg="del">
          <ac:chgData name="MIRYAM PIROZZI" userId="c41ed8b5-6133-47d2-b13e-8494607cdf67" providerId="ADAL" clId="{9311CF6B-DAD8-467F-83B4-AC7B33C190C2}" dt="2024-07-01T09:21:21.321" v="428" actId="478"/>
          <ac:picMkLst>
            <pc:docMk/>
            <pc:sldMk cId="2109327307" sldId="295"/>
            <ac:picMk id="9" creationId="{B3062489-47C1-A98A-DC84-6ADF18E6C956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43:15.854" v="509" actId="1076"/>
        <pc:sldMkLst>
          <pc:docMk/>
          <pc:sldMk cId="3057472445" sldId="296"/>
        </pc:sldMkLst>
        <pc:spChg chg="mod">
          <ac:chgData name="MIRYAM PIROZZI" userId="c41ed8b5-6133-47d2-b13e-8494607cdf67" providerId="ADAL" clId="{9311CF6B-DAD8-467F-83B4-AC7B33C190C2}" dt="2024-07-01T09:22:12.779" v="440"/>
          <ac:spMkLst>
            <pc:docMk/>
            <pc:sldMk cId="3057472445" sldId="296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2:59.389" v="504" actId="478"/>
          <ac:picMkLst>
            <pc:docMk/>
            <pc:sldMk cId="3057472445" sldId="296"/>
            <ac:picMk id="3" creationId="{EA1BAB42-BB50-198C-49C6-DB2A854BB9C2}"/>
          </ac:picMkLst>
        </pc:picChg>
        <pc:picChg chg="add mod">
          <ac:chgData name="MIRYAM PIROZZI" userId="c41ed8b5-6133-47d2-b13e-8494607cdf67" providerId="ADAL" clId="{9311CF6B-DAD8-467F-83B4-AC7B33C190C2}" dt="2024-07-01T09:42:49.311" v="503" actId="1076"/>
          <ac:picMkLst>
            <pc:docMk/>
            <pc:sldMk cId="3057472445" sldId="296"/>
            <ac:picMk id="5" creationId="{2104CB98-5432-9EE0-D6AD-B055B6F4F062}"/>
          </ac:picMkLst>
        </pc:picChg>
        <pc:picChg chg="add mod">
          <ac:chgData name="MIRYAM PIROZZI" userId="c41ed8b5-6133-47d2-b13e-8494607cdf67" providerId="ADAL" clId="{9311CF6B-DAD8-467F-83B4-AC7B33C190C2}" dt="2024-07-01T09:43:15.854" v="509" actId="1076"/>
          <ac:picMkLst>
            <pc:docMk/>
            <pc:sldMk cId="3057472445" sldId="296"/>
            <ac:picMk id="7" creationId="{21B3B310-02F8-A458-8590-C2A8D594793F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03:55.056" v="547" actId="1076"/>
        <pc:sldMkLst>
          <pc:docMk/>
          <pc:sldMk cId="2723055989" sldId="297"/>
        </pc:sldMkLst>
        <pc:spChg chg="mod">
          <ac:chgData name="MIRYAM PIROZZI" userId="c41ed8b5-6133-47d2-b13e-8494607cdf67" providerId="ADAL" clId="{9311CF6B-DAD8-467F-83B4-AC7B33C190C2}" dt="2024-07-01T09:22:36.020" v="442"/>
          <ac:spMkLst>
            <pc:docMk/>
            <pc:sldMk cId="2723055989" sldId="297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43:18.693" v="510"/>
          <ac:picMkLst>
            <pc:docMk/>
            <pc:sldMk cId="2723055989" sldId="297"/>
            <ac:picMk id="3" creationId="{A99E28D7-1962-7714-4799-FCEEAE3390F1}"/>
          </ac:picMkLst>
        </pc:picChg>
        <pc:picChg chg="add del mod">
          <ac:chgData name="MIRYAM PIROZZI" userId="c41ed8b5-6133-47d2-b13e-8494607cdf67" providerId="ADAL" clId="{9311CF6B-DAD8-467F-83B4-AC7B33C190C2}" dt="2024-07-01T10:03:39.444" v="542" actId="478"/>
          <ac:picMkLst>
            <pc:docMk/>
            <pc:sldMk cId="2723055989" sldId="297"/>
            <ac:picMk id="5" creationId="{3424B43B-2A2C-D368-E59E-0F5C0FA5D584}"/>
          </ac:picMkLst>
        </pc:picChg>
        <pc:picChg chg="add mod">
          <ac:chgData name="MIRYAM PIROZZI" userId="c41ed8b5-6133-47d2-b13e-8494607cdf67" providerId="ADAL" clId="{9311CF6B-DAD8-467F-83B4-AC7B33C190C2}" dt="2024-07-01T10:03:55.056" v="547" actId="1076"/>
          <ac:picMkLst>
            <pc:docMk/>
            <pc:sldMk cId="2723055989" sldId="297"/>
            <ac:picMk id="7" creationId="{7919EC3C-C086-9233-19FD-37A2236F5CB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29:1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232 1 24575,'-1'0'0,"0"1"0,0-1 0,0 1 0,0 0 0,0-1 0,0 1 0,0 0 0,0 0 0,0 0 0,0 0 0,1 0 0,-1 0 0,0 0 0,0 0 0,0 1 0,-2 2 0,-5 7 0,1 0 0,0 0 0,0 0 0,1 1 0,1 0 0,0 1 0,0-1 0,-2 14 0,-9 26 0,-35 81 0,1-6 0,45-105 0,1 0 0,1 0 0,1 0 0,0 1 0,2-1 0,3 24 0,-1 9 0,-2 16 0,7 206 0,9-102 0,-11-115 0,7 52 0,-9-92 0,-1 1 0,-2 21 0,0-22 0,0-1 0,6 32 0,3 1 0,4 95 0,-14 54 0,0-80 0,0-55 0,3 0 0,13 77 0,-6-92 0,-4 1 0,-1-1 0,-2 1 0,-3 0 0,-2-1 0,-13 65 0,8-55 0,5-37 0,0-1 0,-12 40 0,-9 5 0,-32 110 0,54-165 0,0-1 0,0 1 0,2 0 0,-1-1 0,1 1 0,3 18 0,20 77 0,-10-52 0,18 67 291,-9-43-1947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29:12.5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0 173 24575,'1'-2'0,"0"0"0,-1 0 0,1 0 0,0 0 0,0 1 0,1-1 0,-1 0 0,0 1 0,1-1 0,-1 1 0,1-1 0,-1 1 0,1 0 0,-1 0 0,1 0 0,0 0 0,0 0 0,0 0 0,-1 0 0,4 0 0,2-3 0,39-23 0,0 3 0,2 1 0,90-28 0,-107 46 0,0 0 0,1 3 0,0 0 0,57 5 0,-51-1 0,32 3 0,85 19 0,-65-9 0,-84-14 0,-1 1 0,1 0 0,0 0 0,-1 1 0,0-1 0,1 1 0,-1 0 0,0 1 0,-1-1 0,1 1 0,-1 0 0,1 0 0,6 9 0,4 6 0,24 41 0,-36-57 0,13 23 0,-1 1 0,-1 0 0,-2 1 0,0 0 0,-2 1 0,11 51 0,1 14 0,-13-58 0,7 48 0,35 265 0,-45-298 0,-2 0 0,-5 86 0,0-89 0,-4 17 0,-2-1 0,-21 80 0,-9 68 0,8 7 0,13-112 0,-5 162 0,24-201 0,2 0 0,15 72 0,-17-121 0,39 234 0,-32-172 0,-1 93 0,-6-26 0,-4 112 0,-5-176-1365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29:10.43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232 1 24575,'-1'0'0,"0"1"0,0-1 0,0 1 0,0 0 0,0-1 0,0 1 0,0 0 0,0 0 0,0 0 0,0 0 0,1 0 0,-1 0 0,0 0 0,0 0 0,0 1 0,-2 2 0,-5 7 0,1 0 0,0 0 0,0 0 0,1 1 0,1 0 0,0 1 0,0-1 0,-2 14 0,-9 26 0,-35 81 0,1-6 0,45-105 0,1 0 0,1 0 0,1 0 0,0 1 0,2-1 0,3 24 0,-1 9 0,-2 16 0,7 206 0,9-102 0,-11-115 0,7 52 0,-9-92 0,-1 1 0,-2 21 0,0-22 0,0-1 0,6 32 0,3 1 0,4 95 0,-14 54 0,0-80 0,0-55 0,3 0 0,13 77 0,-6-92 0,-4 1 0,-1-1 0,-2 1 0,-3 0 0,-2-1 0,-13 65 0,8-55 0,5-37 0,0-1 0,-12 40 0,-9 5 0,-32 110 0,54-165 0,0-1 0,0 1 0,2 0 0,-1-1 0,1 1 0,3 18 0,20 77 0,-10-52 0,18 67 291,-9-43-1947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06T11:29:12.508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0 173 24575,'1'-2'0,"0"0"0,-1 0 0,1 0 0,0 0 0,0 1 0,1-1 0,-1 0 0,0 1 0,1-1 0,-1 1 0,1-1 0,-1 1 0,1 0 0,-1 0 0,1 0 0,0 0 0,0 0 0,0 0 0,-1 0 0,4 0 0,2-3 0,39-23 0,0 3 0,2 1 0,90-28 0,-107 46 0,0 0 0,1 3 0,0 0 0,57 5 0,-51-1 0,32 3 0,85 19 0,-65-9 0,-84-14 0,-1 1 0,1 0 0,0 0 0,-1 1 0,0-1 0,1 1 0,-1 0 0,0 1 0,-1-1 0,1 1 0,-1 0 0,1 0 0,6 9 0,4 6 0,24 41 0,-36-57 0,13 23 0,-1 1 0,-1 0 0,-2 1 0,0 0 0,-2 1 0,11 51 0,1 14 0,-13-58 0,7 48 0,35 265 0,-45-298 0,-2 0 0,-5 86 0,0-89 0,-4 17 0,-2-1 0,-21 80 0,-9 68 0,8 7 0,13-112 0,-5 162 0,24-201 0,2 0 0,15 72 0,-17-121 0,39 234 0,-32-172 0,-1 93 0,-6-26 0,-4 112 0,-5-176-1365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7EFD-040F-430D-BC51-4A21C474F304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8CFF-0477-43A4-B518-85804A9A60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1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68175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34964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5309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169345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8563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6716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35242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45319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233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516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62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97209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79462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51201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8593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669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001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8170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1295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992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24299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979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3795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E9B81-A1C1-8070-F818-930C48FC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FB3CC-74A0-4D81-2143-8C6D9B0B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61773-DAD2-6042-9C41-2871426B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53FB9-CEDA-C5BF-5616-CAD0E4B2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B9736-179E-A098-0FFD-BCFB2133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46200-9237-36EB-2392-A770FE9D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69352-05D9-10ED-0BF5-AD9A31362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54D704-F9CD-6D2D-AA3D-C7B2C8E5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9109FB-B074-EEAD-AC68-018F0A9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379B9D-9466-2BA7-D6B1-E37FFD2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1CA12E7-0D88-4A29-C614-EDEA4DF8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4F1C28-4026-67B1-0933-9A7F2C3F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3F522F-C18D-2247-51CD-6FCD0E40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89B89B-F71D-A1E2-A57A-EFBDA6E1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3A426-0322-D8C8-6D57-95478823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3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BAD1E-D815-7C13-02A0-215A4CCB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0824D3-9CA1-9BE9-43E7-BD1E0882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D47ED-9B72-A81B-388D-EFF10989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1DF62-8A96-4444-B74C-4418116E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19925-BC38-A619-1EA4-7DC525B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5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CEF50-F94C-68DA-2664-DA4240E0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FD164-C627-8E56-2A0C-D276EAA3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DD295E-A773-235D-DD70-6DBC588E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D786A1-8D73-3555-F6F9-DDDDAF51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104E7F-A301-0ED3-CCF5-F860F674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8F917-322E-D78E-BA74-E0A54AC6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262BB-6F5D-07D0-ECF4-F97E3B28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DCC8E4-2E97-9FD7-C8C3-11763449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7B27C-7E63-EA49-B813-35500E79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FDCF1-ED89-580F-46EF-E6F3C43E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44EB81-FD94-46A9-DE0D-507954ED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8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3284-A5B5-8470-BF23-81772ED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56C43-E061-0711-E51D-6BF930E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051AD8-9232-54AE-7DBE-1DD48F7E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AA8CF5-A3C8-2A92-A2F3-C42EA940C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7FD432-8386-4F47-335C-AC0276E6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82C92D-ADCF-B259-77E7-177792A9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85677-40CB-3B7C-1EF2-EB237875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78315-B083-2583-DF4E-F7411D8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9384F-5355-F461-9C08-BED5D6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993FC-F78B-4CC0-6FA3-74CD4588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527A42-5581-42E2-5C2E-EB5B855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D1648-B000-09DB-868A-53F0D44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B68C52-7987-1AB0-13B8-CC842128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C41DE-D039-F04E-5AAB-47AB1B1F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D2C45E-ABD8-A747-7D37-D6B57E5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9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40A4-86FB-5A47-77CE-F8F5CB6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34668-5E79-9BF6-DF23-8A0CBCBE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AF8C8A-17CA-E46C-D838-394ED0108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053CA-6C0A-7E62-8867-CF661D3F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4E1DE9-A84F-B0D2-D54E-883A5156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8B855-F560-6654-BDFD-1102547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1EC70-2978-DE6A-3786-BA53C0F9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F46276-3E9C-1CBF-D3B4-A884922E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9063CA-7C69-CABE-1905-03DCF5E3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D146AF-9FC6-9B30-1C26-2032923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31F43-4F5A-F3FF-6292-A8F85785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6B62-BAB6-7C84-05DF-124BB87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C886AE-4029-D9FC-8719-0EEA9E88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C797D5-3940-2CDA-B657-F4485E6F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BDE1C-ACC5-8204-EBF0-84869BE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8A2A2-9734-4F8C-8CA3-4675ABFA4E3E}" type="datetimeFigureOut">
              <a:rPr lang="it-IT" smtClean="0"/>
              <a:t>09/09/2024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007CD-A9AD-AE1E-923D-409B31405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0F6D7-2281-8815-BF5F-CAFCCAFF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45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0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.xml"/><Relationship Id="rId5" Type="http://schemas.openxmlformats.org/officeDocument/2006/relationships/image" Target="../media/image30.png"/><Relationship Id="rId4" Type="http://schemas.openxmlformats.org/officeDocument/2006/relationships/customXml" Target="../ink/ink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22879" y="5193916"/>
            <a:ext cx="8114107" cy="63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Helvetica Neue"/>
              <a:buNone/>
            </a:pP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Path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planning for a fleet of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robots</a:t>
            </a:r>
            <a:endParaRPr dirty="0"/>
          </a:p>
        </p:txBody>
      </p:sp>
      <p:pic>
        <p:nvPicPr>
          <p:cNvPr id="85" name="Google Shape;85;p1" descr="Immagine che contiene interno, edificio, scaffale, arancion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34" y="1345624"/>
            <a:ext cx="6494933" cy="35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36773" y="580308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1400"/>
              <a:buFont typeface="Helvetica Neue"/>
              <a:buNone/>
            </a:pPr>
            <a:r>
              <a:rPr lang="it-IT" sz="1400" b="1" dirty="0">
                <a:solidFill>
                  <a:srgbClr val="009D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Marseglia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848533" y="4945264"/>
            <a:ext cx="35387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Robotics machines in a Amazon warehouse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2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7F62A3B8-F22A-E30B-D4D4-3F4A2CAC5F64}"/>
              </a:ext>
            </a:extLst>
          </p:cNvPr>
          <p:cNvCxnSpPr>
            <a:cxnSpLocks/>
          </p:cNvCxnSpPr>
          <p:nvPr/>
        </p:nvCxnSpPr>
        <p:spPr>
          <a:xfrm>
            <a:off x="2870791" y="2282456"/>
            <a:ext cx="3813544" cy="105219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C75D46-E544-C407-FC56-380C0C3E9446}"/>
              </a:ext>
            </a:extLst>
          </p:cNvPr>
          <p:cNvSpPr txBox="1"/>
          <p:nvPr/>
        </p:nvSpPr>
        <p:spPr>
          <a:xfrm>
            <a:off x="676002" y="1780821"/>
            <a:ext cx="23533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triangle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ignored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visited</a:t>
            </a:r>
            <a:r>
              <a:rPr lang="it-IT" dirty="0"/>
              <a:t>.</a:t>
            </a:r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55738FFA-03DE-D5FB-D9E1-AD3AF15E36B1}"/>
              </a:ext>
            </a:extLst>
          </p:cNvPr>
          <p:cNvCxnSpPr/>
          <p:nvPr/>
        </p:nvCxnSpPr>
        <p:spPr>
          <a:xfrm flipH="1">
            <a:off x="7062727" y="2704151"/>
            <a:ext cx="1562986" cy="10490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619FD49-0F22-2817-0E1D-EEC129C45F81}"/>
              </a:ext>
            </a:extLst>
          </p:cNvPr>
          <p:cNvSpPr txBox="1"/>
          <p:nvPr/>
        </p:nvSpPr>
        <p:spPr>
          <a:xfrm>
            <a:off x="8690344" y="2417934"/>
            <a:ext cx="31346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triangle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ignored</a:t>
            </a:r>
            <a:r>
              <a:rPr lang="it-IT" dirty="0"/>
              <a:t>,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it’s</a:t>
            </a:r>
            <a:r>
              <a:rPr lang="it-IT" dirty="0"/>
              <a:t> an </a:t>
            </a:r>
            <a:r>
              <a:rPr lang="it-IT" dirty="0" err="1"/>
              <a:t>obstacle</a:t>
            </a:r>
            <a:endParaRPr lang="it-IT" dirty="0"/>
          </a:p>
        </p:txBody>
      </p: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32F56E18-B114-AA93-2107-6FD98ED119D2}"/>
              </a:ext>
            </a:extLst>
          </p:cNvPr>
          <p:cNvCxnSpPr>
            <a:cxnSpLocks/>
          </p:cNvCxnSpPr>
          <p:nvPr/>
        </p:nvCxnSpPr>
        <p:spPr>
          <a:xfrm flipH="1" flipV="1">
            <a:off x="6842886" y="4070440"/>
            <a:ext cx="1967961" cy="7464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C2C5F52-45EC-42C3-DC20-D5EE4D172DE5}"/>
              </a:ext>
            </a:extLst>
          </p:cNvPr>
          <p:cNvSpPr txBox="1"/>
          <p:nvPr/>
        </p:nvSpPr>
        <p:spPr>
          <a:xfrm>
            <a:off x="8810847" y="4539657"/>
            <a:ext cx="26439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selected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next</a:t>
            </a:r>
            <a:r>
              <a:rPr lang="it-IT" dirty="0"/>
              <a:t> </a:t>
            </a:r>
            <a:r>
              <a:rPr lang="it-IT" dirty="0" err="1"/>
              <a:t>triangle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0738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3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1"/>
            <a:ext cx="5816212" cy="43621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573A51-2AA3-DFC2-658D-10137F33CFFA}"/>
              </a:ext>
            </a:extLst>
          </p:cNvPr>
          <p:cNvSpPr txBox="1"/>
          <p:nvPr/>
        </p:nvSpPr>
        <p:spPr>
          <a:xfrm>
            <a:off x="676002" y="1780821"/>
            <a:ext cx="2353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Same scenario </a:t>
            </a:r>
            <a:r>
              <a:rPr lang="it-IT" dirty="0" err="1"/>
              <a:t>as</a:t>
            </a:r>
            <a:r>
              <a:rPr lang="it-IT" dirty="0"/>
              <a:t> the </a:t>
            </a:r>
            <a:r>
              <a:rPr lang="it-IT" dirty="0" err="1"/>
              <a:t>previous</a:t>
            </a:r>
            <a:r>
              <a:rPr lang="it-IT" dirty="0"/>
              <a:t> </a:t>
            </a:r>
            <a:r>
              <a:rPr lang="it-IT" dirty="0" err="1"/>
              <a:t>iteration</a:t>
            </a:r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C9D27380-1136-6063-4538-69AB947CFB8B}"/>
              </a:ext>
            </a:extLst>
          </p:cNvPr>
          <p:cNvCxnSpPr>
            <a:cxnSpLocks/>
          </p:cNvCxnSpPr>
          <p:nvPr/>
        </p:nvCxnSpPr>
        <p:spPr>
          <a:xfrm>
            <a:off x="2643963" y="2283827"/>
            <a:ext cx="3983665" cy="143048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389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4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9065" y="1631830"/>
            <a:ext cx="5816212" cy="436215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9DDCF7FE-0B28-AE46-EB65-4B97478B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853" y="1631830"/>
            <a:ext cx="5816212" cy="436215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91B5A8-B7FA-B9BF-956F-25FE1A5C8DC6}"/>
              </a:ext>
            </a:extLst>
          </p:cNvPr>
          <p:cNvSpPr txBox="1"/>
          <p:nvPr/>
        </p:nvSpPr>
        <p:spPr>
          <a:xfrm>
            <a:off x="8423625" y="5993988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4 </a:t>
            </a:r>
            <a:r>
              <a:rPr lang="it-IT" dirty="0" err="1"/>
              <a:t>iterations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CCEF127C-818C-92FF-CBC2-A057B4735A78}"/>
              </a:ext>
            </a:extLst>
          </p:cNvPr>
          <p:cNvSpPr txBox="1"/>
          <p:nvPr/>
        </p:nvSpPr>
        <p:spPr>
          <a:xfrm>
            <a:off x="2455013" y="5993988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 </a:t>
            </a:r>
            <a:r>
              <a:rPr lang="it-IT" dirty="0" err="1"/>
              <a:t>iterations</a:t>
            </a:r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FD0843-D016-D239-05F7-6CB0B9AA103D}"/>
              </a:ext>
            </a:extLst>
          </p:cNvPr>
          <p:cNvSpPr txBox="1"/>
          <p:nvPr/>
        </p:nvSpPr>
        <p:spPr>
          <a:xfrm>
            <a:off x="6488178" y="154502"/>
            <a:ext cx="48106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At </a:t>
            </a:r>
            <a:r>
              <a:rPr lang="it-IT" dirty="0" err="1"/>
              <a:t>this</a:t>
            </a:r>
            <a:r>
              <a:rPr lang="it-IT" dirty="0"/>
              <a:t> point, the </a:t>
            </a:r>
            <a:r>
              <a:rPr lang="it-IT" dirty="0" err="1"/>
              <a:t>obstacle</a:t>
            </a:r>
            <a:r>
              <a:rPr lang="it-IT" dirty="0"/>
              <a:t> can be </a:t>
            </a:r>
            <a:r>
              <a:rPr lang="it-IT" dirty="0" err="1"/>
              <a:t>added</a:t>
            </a:r>
            <a:r>
              <a:rPr lang="it-IT" dirty="0"/>
              <a:t> on </a:t>
            </a:r>
            <a:r>
              <a:rPr lang="it-IT" dirty="0" err="1"/>
              <a:t>either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adjacent</a:t>
            </a:r>
            <a:r>
              <a:rPr lang="it-IT" dirty="0"/>
              <a:t> </a:t>
            </a:r>
            <a:r>
              <a:rPr lang="it-IT" dirty="0" err="1"/>
              <a:t>triangles</a:t>
            </a:r>
            <a:r>
              <a:rPr lang="it-IT" dirty="0"/>
              <a:t>,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contain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paths</a:t>
            </a:r>
            <a:r>
              <a:rPr lang="it-IT" dirty="0"/>
              <a:t>.</a:t>
            </a:r>
          </a:p>
          <a:p>
            <a:r>
              <a:rPr lang="it-IT" dirty="0"/>
              <a:t>For </a:t>
            </a:r>
            <a:r>
              <a:rPr lang="it-IT" dirty="0" err="1"/>
              <a:t>now</a:t>
            </a:r>
            <a:r>
              <a:rPr lang="it-IT" dirty="0"/>
              <a:t>,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 </a:t>
            </a:r>
            <a:r>
              <a:rPr lang="it-IT" dirty="0" err="1"/>
              <a:t>randomly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a </a:t>
            </a:r>
            <a:r>
              <a:rPr lang="it-IT" dirty="0" err="1"/>
              <a:t>heuristic</a:t>
            </a:r>
            <a:r>
              <a:rPr lang="it-IT" dirty="0"/>
              <a:t> for the </a:t>
            </a:r>
            <a:r>
              <a:rPr lang="it-IT" dirty="0" err="1"/>
              <a:t>choice</a:t>
            </a:r>
            <a:r>
              <a:rPr lang="it-IT" dirty="0"/>
              <a:t> can be </a:t>
            </a:r>
            <a:r>
              <a:rPr lang="it-IT" dirty="0" err="1"/>
              <a:t>defined</a:t>
            </a:r>
            <a:r>
              <a:rPr lang="it-IT" dirty="0"/>
              <a:t> in the future.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84E1A14-C077-30C9-C5F4-0BA3EDDA8FB1}"/>
              </a:ext>
            </a:extLst>
          </p:cNvPr>
          <p:cNvCxnSpPr>
            <a:cxnSpLocks/>
          </p:cNvCxnSpPr>
          <p:nvPr/>
        </p:nvCxnSpPr>
        <p:spPr>
          <a:xfrm>
            <a:off x="7201786" y="1615495"/>
            <a:ext cx="2289544" cy="21413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D586AA7-DEC4-7D5D-A70E-0F026F5C4FA0}"/>
              </a:ext>
            </a:extLst>
          </p:cNvPr>
          <p:cNvCxnSpPr>
            <a:cxnSpLocks/>
          </p:cNvCxnSpPr>
          <p:nvPr/>
        </p:nvCxnSpPr>
        <p:spPr>
          <a:xfrm>
            <a:off x="9881191" y="1682101"/>
            <a:ext cx="0" cy="207473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Freccia a destra 15">
            <a:extLst>
              <a:ext uri="{FF2B5EF4-FFF2-40B4-BE49-F238E27FC236}">
                <a16:creationId xmlns:a16="http://schemas.microsoft.com/office/drawing/2014/main" id="{496DA284-0199-1555-900F-8C3DDB271D4C}"/>
              </a:ext>
            </a:extLst>
          </p:cNvPr>
          <p:cNvSpPr/>
          <p:nvPr/>
        </p:nvSpPr>
        <p:spPr>
          <a:xfrm>
            <a:off x="5422950" y="3631596"/>
            <a:ext cx="496186" cy="2835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544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5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3221664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After 5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created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but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green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finds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shorter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different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from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others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1"/>
            <a:ext cx="5816212" cy="4362158"/>
          </a:xfrm>
          <a:prstGeom prst="rect">
            <a:avLst/>
          </a:prstGeom>
        </p:spPr>
      </p:pic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0649F651-11E3-9ADB-3F67-8F1AB20B6BF4}"/>
              </a:ext>
            </a:extLst>
          </p:cNvPr>
          <p:cNvCxnSpPr>
            <a:cxnSpLocks/>
          </p:cNvCxnSpPr>
          <p:nvPr/>
        </p:nvCxnSpPr>
        <p:spPr>
          <a:xfrm>
            <a:off x="2590800" y="2062062"/>
            <a:ext cx="3965944" cy="121985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9933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5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0" y="1146131"/>
            <a:ext cx="6935971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For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reason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do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cannot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be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ignored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631830"/>
            <a:ext cx="5816212" cy="43621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09C7F88-71C6-0666-0EE0-DCF3B76263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176" y="1631830"/>
            <a:ext cx="5816212" cy="436215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EBC3F3E-F556-2490-9B11-EE4B206F2938}"/>
              </a:ext>
            </a:extLst>
          </p:cNvPr>
          <p:cNvSpPr txBox="1"/>
          <p:nvPr/>
        </p:nvSpPr>
        <p:spPr>
          <a:xfrm>
            <a:off x="2745503" y="6044384"/>
            <a:ext cx="1179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 </a:t>
            </a:r>
            <a:r>
              <a:rPr lang="it-IT" dirty="0" err="1"/>
              <a:t>iteration</a:t>
            </a:r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14FD5B2-C07D-143A-DE2E-136AF932E1A3}"/>
              </a:ext>
            </a:extLst>
          </p:cNvPr>
          <p:cNvSpPr txBox="1"/>
          <p:nvPr/>
        </p:nvSpPr>
        <p:spPr>
          <a:xfrm>
            <a:off x="8560382" y="5984125"/>
            <a:ext cx="1291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 </a:t>
            </a:r>
            <a:r>
              <a:rPr lang="it-IT" dirty="0" err="1"/>
              <a:t>iterations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8442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5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33E954-5C74-DA78-F6CD-E2005D1C036A}"/>
              </a:ext>
            </a:extLst>
          </p:cNvPr>
          <p:cNvSpPr txBox="1"/>
          <p:nvPr/>
        </p:nvSpPr>
        <p:spPr>
          <a:xfrm>
            <a:off x="4486940" y="958914"/>
            <a:ext cx="4682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The </a:t>
            </a:r>
            <a:r>
              <a:rPr lang="it-IT" dirty="0" err="1"/>
              <a:t>obstacle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be </a:t>
            </a:r>
            <a:r>
              <a:rPr lang="it-IT" dirty="0" err="1"/>
              <a:t>placed</a:t>
            </a:r>
            <a:r>
              <a:rPr lang="it-IT" dirty="0"/>
              <a:t> </a:t>
            </a:r>
            <a:r>
              <a:rPr lang="it-IT" dirty="0" err="1"/>
              <a:t>here</a:t>
            </a:r>
            <a:r>
              <a:rPr lang="it-IT" dirty="0"/>
              <a:t> </a:t>
            </a:r>
            <a:r>
              <a:rPr lang="it-IT" dirty="0" err="1"/>
              <a:t>otherwise</a:t>
            </a:r>
            <a:r>
              <a:rPr lang="it-IT" dirty="0"/>
              <a:t> the </a:t>
            </a:r>
            <a:r>
              <a:rPr lang="it-IT" dirty="0" err="1"/>
              <a:t>algorithm</a:t>
            </a:r>
            <a:r>
              <a:rPr lang="it-IT" dirty="0"/>
              <a:t> </a:t>
            </a:r>
            <a:r>
              <a:rPr lang="it-IT" dirty="0" err="1"/>
              <a:t>gives</a:t>
            </a:r>
            <a:r>
              <a:rPr lang="it-IT" dirty="0"/>
              <a:t> an </a:t>
            </a:r>
            <a:r>
              <a:rPr lang="it-IT" dirty="0" err="1"/>
              <a:t>error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can </a:t>
            </a:r>
            <a:r>
              <a:rPr lang="it-IT" dirty="0" err="1"/>
              <a:t>still</a:t>
            </a:r>
            <a:r>
              <a:rPr lang="it-IT" dirty="0"/>
              <a:t> be </a:t>
            </a:r>
            <a:r>
              <a:rPr lang="it-IT" dirty="0" err="1"/>
              <a:t>placed</a:t>
            </a:r>
            <a:r>
              <a:rPr lang="it-IT" dirty="0"/>
              <a:t> on the </a:t>
            </a:r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edge</a:t>
            </a:r>
            <a:endParaRPr lang="it-IT" dirty="0"/>
          </a:p>
        </p:txBody>
      </p:sp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17D3F548-7C66-3456-A8C1-D51D00E73D55}"/>
              </a:ext>
            </a:extLst>
          </p:cNvPr>
          <p:cNvCxnSpPr>
            <a:cxnSpLocks/>
          </p:cNvCxnSpPr>
          <p:nvPr/>
        </p:nvCxnSpPr>
        <p:spPr>
          <a:xfrm>
            <a:off x="5876260" y="1819047"/>
            <a:ext cx="687573" cy="150223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1570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17 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result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after 17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149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6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paths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Now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we’ll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6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to test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6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6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paths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5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result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after 5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42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6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paths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interpolation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0"/>
            <a:ext cx="5816212" cy="4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154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Summary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0" y="1557257"/>
            <a:ext cx="11366203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Brief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recap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on the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Introduction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results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simulations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the new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for a fleet of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robots</a:t>
            </a: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Simulations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evidence</a:t>
            </a:r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new </a:t>
            </a:r>
            <a:r>
              <a:rPr lang="it-IT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issues</a:t>
            </a: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702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0043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Simulations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and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issues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61392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Simulation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of the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planned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trajectories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Google Shape;165;p7">
                <a:extLst>
                  <a:ext uri="{FF2B5EF4-FFF2-40B4-BE49-F238E27FC236}">
                    <a16:creationId xmlns:a16="http://schemas.microsoft.com/office/drawing/2014/main" id="{5ADEE878-916A-1469-867C-788196871159}"/>
                  </a:ext>
                </a:extLst>
              </p:cNvPr>
              <p:cNvSpPr txBox="1"/>
              <p:nvPr/>
            </p:nvSpPr>
            <p:spPr>
              <a:xfrm>
                <a:off x="457200" y="3177475"/>
                <a:ext cx="4043915" cy="4856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simulation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shows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that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planning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trajectory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all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6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same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not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efficient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every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robot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arrives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goal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very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different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times.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𝑣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𝑚𝑎𝑥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20</m:t>
                          </m:r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, 20, 20, 20, 20, 20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 </m:t>
                      </m:r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𝑚</m:t>
                      </m:r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/</m:t>
                      </m:r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𝑠</m:t>
                      </m:r>
                    </m:oMath>
                  </m:oMathPara>
                </a14:m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>
          <p:sp>
            <p:nvSpPr>
              <p:cNvPr id="2" name="Google Shape;165;p7">
                <a:extLst>
                  <a:ext uri="{FF2B5EF4-FFF2-40B4-BE49-F238E27FC236}">
                    <a16:creationId xmlns:a16="http://schemas.microsoft.com/office/drawing/2014/main" id="{5ADEE878-916A-1469-867C-788196871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177475"/>
                <a:ext cx="4043915" cy="485699"/>
              </a:xfrm>
              <a:prstGeom prst="rect">
                <a:avLst/>
              </a:prstGeom>
              <a:blipFill>
                <a:blip r:embed="rId5"/>
                <a:stretch>
                  <a:fillRect l="-905" t="-3750" r="-754" b="-22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warehouse">
            <a:hlinkClick r:id="" action="ppaction://media"/>
            <a:extLst>
              <a:ext uri="{FF2B5EF4-FFF2-40B4-BE49-F238E27FC236}">
                <a16:creationId xmlns:a16="http://schemas.microsoft.com/office/drawing/2014/main" id="{677B1E7B-83C9-1F25-E0BF-A8C7EC46D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94107" y="1092753"/>
            <a:ext cx="7137990" cy="535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08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Adjusting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max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velocities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for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coordination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Google Shape;165;p7">
                <a:extLst>
                  <a:ext uri="{FF2B5EF4-FFF2-40B4-BE49-F238E27FC236}">
                    <a16:creationId xmlns:a16="http://schemas.microsoft.com/office/drawing/2014/main" id="{5C405F25-03B3-D209-C16E-26A2C37BC275}"/>
                  </a:ext>
                </a:extLst>
              </p:cNvPr>
              <p:cNvSpPr txBox="1"/>
              <p:nvPr/>
            </p:nvSpPr>
            <p:spPr>
              <a:xfrm>
                <a:off x="320749" y="1920513"/>
                <a:ext cx="4540102" cy="43982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reason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each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robot must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have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own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starting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from a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given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computed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based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on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length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paths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 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 robot with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longest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path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given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while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max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other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robot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computed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to make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them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arrive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same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time of the robot with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longest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path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Of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course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a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lot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collisions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will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happen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close to the goal point.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𝑣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𝑚𝑎𝑥</m:t>
                        </m:r>
                      </m:sub>
                    </m:sSub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17.32</m:t>
                        </m:r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10.17</m:t>
                        </m:r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20.00</m:t>
                        </m:r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3.1</m:t>
                        </m:r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7.01</m:t>
                        </m:r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 </m:t>
                        </m:r>
                        <m:r>
                          <a:rPr lang="it-IT" sz="1600" i="1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18.29</m:t>
                        </m:r>
                      </m:e>
                    </m:d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𝑚</m:t>
                    </m:r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/</m:t>
                    </m:r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𝑠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</a:p>
            </p:txBody>
          </p:sp>
        </mc:Choice>
        <mc:Fallback>
          <p:sp>
            <p:nvSpPr>
              <p:cNvPr id="5" name="Google Shape;165;p7">
                <a:extLst>
                  <a:ext uri="{FF2B5EF4-FFF2-40B4-BE49-F238E27FC236}">
                    <a16:creationId xmlns:a16="http://schemas.microsoft.com/office/drawing/2014/main" id="{5C405F25-03B3-D209-C16E-26A2C37BC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49" y="1920513"/>
                <a:ext cx="4540102" cy="4398281"/>
              </a:xfrm>
              <a:prstGeom prst="rect">
                <a:avLst/>
              </a:prstGeom>
              <a:blipFill>
                <a:blip r:embed="rId5"/>
                <a:stretch>
                  <a:fillRect l="-806" t="-416" r="-8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warehouse">
            <a:hlinkClick r:id="" action="ppaction://media"/>
            <a:extLst>
              <a:ext uri="{FF2B5EF4-FFF2-40B4-BE49-F238E27FC236}">
                <a16:creationId xmlns:a16="http://schemas.microsoft.com/office/drawing/2014/main" id="{E1F5F2B7-4697-C227-4EA7-8F7CCC40DD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7302" y="1318831"/>
            <a:ext cx="7051528" cy="528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warehouse">
            <a:hlinkClick r:id="" action="ppaction://media"/>
            <a:extLst>
              <a:ext uri="{FF2B5EF4-FFF2-40B4-BE49-F238E27FC236}">
                <a16:creationId xmlns:a16="http://schemas.microsoft.com/office/drawing/2014/main" id="{E5614935-DA9E-D567-5D00-7847FA887B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63472" y="1209327"/>
            <a:ext cx="7149300" cy="5361975"/>
          </a:xfrm>
          <a:prstGeom prst="rect">
            <a:avLst/>
          </a:prstGeom>
        </p:spPr>
      </p:pic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Applying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the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Google Shape;165;p7">
            <a:extLst>
              <a:ext uri="{FF2B5EF4-FFF2-40B4-BE49-F238E27FC236}">
                <a16:creationId xmlns:a16="http://schemas.microsoft.com/office/drawing/2014/main" id="{F4FE122E-FDCC-DE95-5C10-9C246682355F}"/>
              </a:ext>
            </a:extLst>
          </p:cNvPr>
          <p:cNvSpPr txBox="1"/>
          <p:nvPr/>
        </p:nvSpPr>
        <p:spPr>
          <a:xfrm>
            <a:off x="457200" y="1995430"/>
            <a:ext cx="4043915" cy="439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works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properly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but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shows some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problems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pink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small maximum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because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high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number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early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and so,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pink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lowest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slow down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pass first,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because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longest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thus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highest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But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pink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moves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slowly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for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5A33DF2C-75BB-3014-7BB2-5AA36C1AB28C}"/>
              </a:ext>
            </a:extLst>
          </p:cNvPr>
          <p:cNvCxnSpPr>
            <a:cxnSpLocks/>
          </p:cNvCxnSpPr>
          <p:nvPr/>
        </p:nvCxnSpPr>
        <p:spPr>
          <a:xfrm flipV="1">
            <a:off x="3870251" y="1935126"/>
            <a:ext cx="5217042" cy="4961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23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Future work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" name="Google Shape;165;p7">
            <a:extLst>
              <a:ext uri="{FF2B5EF4-FFF2-40B4-BE49-F238E27FC236}">
                <a16:creationId xmlns:a16="http://schemas.microsoft.com/office/drawing/2014/main" id="{5C405F25-03B3-D209-C16E-26A2C37BC275}"/>
              </a:ext>
            </a:extLst>
          </p:cNvPr>
          <p:cNvSpPr txBox="1"/>
          <p:nvPr/>
        </p:nvSpPr>
        <p:spPr>
          <a:xfrm>
            <a:off x="457200" y="1388980"/>
            <a:ext cx="10664456" cy="4398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When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stop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? (Or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which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should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be the «meeting point»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?)</a:t>
            </a: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fixed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number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iterations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Centroid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starting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points</a:t>
            </a: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certain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distance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from the goal point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Should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length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be «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optimized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»? 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Improve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solve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latest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issue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heuristic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must be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changed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? 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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current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heuristic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for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choice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priorities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length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Wingdings" panose="05000000000000000000" pitchFamily="2" charset="2"/>
              </a:rPr>
              <a:t>.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can be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changed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be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number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intersect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robot’s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(the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intersects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highest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)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680043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Recap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199" y="1528903"/>
            <a:ext cx="11366203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Two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different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for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were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developed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both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focused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changing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maximum travel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robot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</a:t>
            </a: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first one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considered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best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combination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maximum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among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possible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free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combinations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But computing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possible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combinations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takes long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execution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times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89591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Recap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199" y="1528903"/>
            <a:ext cx="11366203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second one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based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improve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significantly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execution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time: </a:t>
            </a: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assigned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based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on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length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their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highest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robot (the one with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longer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)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planned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maximum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second robot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planned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maximum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decreased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until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no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robots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742950" lvl="1" indent="-285750" algn="just">
              <a:lnSpc>
                <a:spcPct val="200000"/>
              </a:lnSpc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continue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until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planned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6581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0043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Algorithm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for a fleet of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robots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0350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Basic idea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 smtClean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Given 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different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the idea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build a «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snake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»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starts from the goal point, so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constrain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navigate in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same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4" y="1962140"/>
            <a:ext cx="5816212" cy="436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0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Basic idea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moves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in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direction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where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are more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so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maximize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common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4" y="1962140"/>
            <a:ext cx="5816212" cy="436215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2FFF2383-D8AB-91C8-32FA-AD9F7EBD5C30}"/>
              </a:ext>
            </a:extLst>
          </p:cNvPr>
          <p:cNvGrpSpPr/>
          <p:nvPr/>
        </p:nvGrpSpPr>
        <p:grpSpPr>
          <a:xfrm>
            <a:off x="6530055" y="3046200"/>
            <a:ext cx="500400" cy="1349640"/>
            <a:chOff x="6530055" y="3046200"/>
            <a:chExt cx="500400" cy="13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2FFFB7A-A0A1-89BE-67A0-3435D2C07C5F}"/>
                    </a:ext>
                  </a:extLst>
                </p14:cNvPr>
                <p14:cNvContentPartPr/>
                <p14:nvPr/>
              </p14:nvContentPartPr>
              <p14:xfrm>
                <a:off x="6530055" y="3076440"/>
                <a:ext cx="83880" cy="13194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2FFFB7A-A0A1-89BE-67A0-3435D2C07C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4055" y="3040430"/>
                  <a:ext cx="155520" cy="1391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ED1A0BC0-CAA4-3DDF-4D7E-DC4FCB9786D5}"/>
                    </a:ext>
                  </a:extLst>
                </p14:cNvPr>
                <p14:cNvContentPartPr/>
                <p14:nvPr/>
              </p14:nvContentPartPr>
              <p14:xfrm>
                <a:off x="6588015" y="3046200"/>
                <a:ext cx="442440" cy="131472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ED1A0BC0-CAA4-3DDF-4D7E-DC4FCB9786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2015" y="3010200"/>
                  <a:ext cx="514080" cy="138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0412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Basic idea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5525385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To do so,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exploits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triangulation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moves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across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an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obstacle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created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current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less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so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in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direction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more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build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corridor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around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steps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are: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Starting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from the goal point,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find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all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adjacent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triangles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Among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these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only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consider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Among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these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</a:t>
            </a:r>
          </a:p>
          <a:p>
            <a:pPr marL="800100" lvl="1" indent="-34290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Create an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obstacle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current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less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742950" lvl="1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Don’t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create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obstacle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if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already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visited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L="742950" lvl="1" indent="-285750" algn="just"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more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restart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from point 1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81475" y="1827460"/>
            <a:ext cx="5816212" cy="436215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2FFF2383-D8AB-91C8-32FA-AD9F7EBD5C30}"/>
              </a:ext>
            </a:extLst>
          </p:cNvPr>
          <p:cNvGrpSpPr/>
          <p:nvPr/>
        </p:nvGrpSpPr>
        <p:grpSpPr>
          <a:xfrm>
            <a:off x="9223636" y="2911520"/>
            <a:ext cx="500400" cy="1349640"/>
            <a:chOff x="6530055" y="3046200"/>
            <a:chExt cx="500400" cy="134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put penna 2">
                  <a:extLst>
                    <a:ext uri="{FF2B5EF4-FFF2-40B4-BE49-F238E27FC236}">
                      <a16:creationId xmlns:a16="http://schemas.microsoft.com/office/drawing/2014/main" id="{02FFFB7A-A0A1-89BE-67A0-3435D2C07C5F}"/>
                    </a:ext>
                  </a:extLst>
                </p14:cNvPr>
                <p14:cNvContentPartPr/>
                <p14:nvPr/>
              </p14:nvContentPartPr>
              <p14:xfrm>
                <a:off x="6530055" y="3076440"/>
                <a:ext cx="83880" cy="1319400"/>
              </p14:xfrm>
            </p:contentPart>
          </mc:Choice>
          <mc:Fallback xmlns="">
            <p:pic>
              <p:nvPicPr>
                <p:cNvPr id="3" name="Input penna 2">
                  <a:extLst>
                    <a:ext uri="{FF2B5EF4-FFF2-40B4-BE49-F238E27FC236}">
                      <a16:creationId xmlns:a16="http://schemas.microsoft.com/office/drawing/2014/main" id="{02FFFB7A-A0A1-89BE-67A0-3435D2C07C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494055" y="3040430"/>
                  <a:ext cx="155520" cy="13910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put penna 3">
                  <a:extLst>
                    <a:ext uri="{FF2B5EF4-FFF2-40B4-BE49-F238E27FC236}">
                      <a16:creationId xmlns:a16="http://schemas.microsoft.com/office/drawing/2014/main" id="{ED1A0BC0-CAA4-3DDF-4D7E-DC4FCB9786D5}"/>
                    </a:ext>
                  </a:extLst>
                </p14:cNvPr>
                <p14:cNvContentPartPr/>
                <p14:nvPr/>
              </p14:nvContentPartPr>
              <p14:xfrm>
                <a:off x="6588015" y="3046200"/>
                <a:ext cx="442440" cy="1314720"/>
              </p14:xfrm>
            </p:contentPart>
          </mc:Choice>
          <mc:Fallback xmlns="">
            <p:pic>
              <p:nvPicPr>
                <p:cNvPr id="4" name="Input penna 3">
                  <a:extLst>
                    <a:ext uri="{FF2B5EF4-FFF2-40B4-BE49-F238E27FC236}">
                      <a16:creationId xmlns:a16="http://schemas.microsoft.com/office/drawing/2014/main" id="{ED1A0BC0-CAA4-3DDF-4D7E-DC4FCB9786D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52015" y="3010200"/>
                  <a:ext cx="514080" cy="13863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25427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1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iteration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</a:t>
            </a:r>
            <a:r>
              <a:rPr lang="it-IT" sz="1100" b="0" i="0" u="none" strike="noStrike" cap="none" dirty="0" err="1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September</a:t>
            </a: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At the first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iteration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current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goal point. 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3644C6E8-766A-8770-15EC-AB86E6AF8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87893" y="1962141"/>
            <a:ext cx="5816212" cy="436215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B607F921-2A23-E930-E84D-1EBDE96F1FD3}"/>
              </a:ext>
            </a:extLst>
          </p:cNvPr>
          <p:cNvSpPr txBox="1"/>
          <p:nvPr/>
        </p:nvSpPr>
        <p:spPr>
          <a:xfrm>
            <a:off x="8346558" y="1282995"/>
            <a:ext cx="3388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obstacle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created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current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the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containing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less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D9021511-09A9-E140-F424-A3C5648DEB1B}"/>
              </a:ext>
            </a:extLst>
          </p:cNvPr>
          <p:cNvCxnSpPr/>
          <p:nvPr/>
        </p:nvCxnSpPr>
        <p:spPr>
          <a:xfrm flipH="1">
            <a:off x="6783572" y="2176130"/>
            <a:ext cx="1562986" cy="104907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3D2C75F-0BEB-920F-1CC5-81F05FEB38E4}"/>
              </a:ext>
            </a:extLst>
          </p:cNvPr>
          <p:cNvSpPr txBox="1"/>
          <p:nvPr/>
        </p:nvSpPr>
        <p:spPr>
          <a:xfrm>
            <a:off x="541323" y="2176130"/>
            <a:ext cx="28681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For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now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the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does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not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contain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any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been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ignored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endParaRPr lang="it-IT" dirty="0"/>
          </a:p>
        </p:txBody>
      </p: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8371A28C-1D78-9E44-8183-CA56CB27C5B3}"/>
              </a:ext>
            </a:extLst>
          </p:cNvPr>
          <p:cNvCxnSpPr>
            <a:cxnSpLocks/>
          </p:cNvCxnSpPr>
          <p:nvPr/>
        </p:nvCxnSpPr>
        <p:spPr>
          <a:xfrm>
            <a:off x="2530346" y="2934586"/>
            <a:ext cx="3771217" cy="29062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D3DD27A-EA9F-70E1-942D-AD65311E2635}"/>
              </a:ext>
            </a:extLst>
          </p:cNvPr>
          <p:cNvSpPr txBox="1"/>
          <p:nvPr/>
        </p:nvSpPr>
        <p:spPr>
          <a:xfrm>
            <a:off x="8606586" y="4518837"/>
            <a:ext cx="2868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he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next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triangle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8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this</a:t>
            </a:r>
            <a:r>
              <a:rPr lang="it-IT" sz="18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one</a:t>
            </a:r>
          </a:p>
          <a:p>
            <a:endParaRPr lang="it-IT" dirty="0"/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8A695B00-4AA6-CA3C-E018-ECD14AEEFE7D}"/>
              </a:ext>
            </a:extLst>
          </p:cNvPr>
          <p:cNvCxnSpPr>
            <a:cxnSpLocks/>
          </p:cNvCxnSpPr>
          <p:nvPr/>
        </p:nvCxnSpPr>
        <p:spPr>
          <a:xfrm flipH="1" flipV="1">
            <a:off x="6885417" y="3632792"/>
            <a:ext cx="1682755" cy="97465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3565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1113</Words>
  <Application>Microsoft Office PowerPoint</Application>
  <PresentationFormat>Widescreen</PresentationFormat>
  <Paragraphs>116</Paragraphs>
  <Slides>24</Slides>
  <Notes>24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Helvetica Neue</vt:lpstr>
      <vt:lpstr>Play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PIROZZI</dc:creator>
  <cp:lastModifiedBy>LUCA MARSEGLIA</cp:lastModifiedBy>
  <cp:revision>48</cp:revision>
  <dcterms:created xsi:type="dcterms:W3CDTF">2024-06-28T08:59:10Z</dcterms:created>
  <dcterms:modified xsi:type="dcterms:W3CDTF">2024-09-09T10:58:46Z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2024-06-28T09:02:57Z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b256a4ff-6856-4558-9b93-8d41fc1bf74c</vt:lpwstr>
  </property>
  <property fmtid="{D5CDD505-2E9C-101B-9397-08002B2CF9AE}" pid="8" name="MSIP_Label_2ad0b24d-6422-44b0-b3de-abb3a9e8c81a_ContentBits">
    <vt:lpwstr>0</vt:lpwstr>
  </property>
</Properties>
</file>